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6" r:id="rId23"/>
    <p:sldId id="275" r:id="rId24"/>
    <p:sldId id="277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D8090-919B-44C4-BFAD-A0ACF1DD13C4}" v="171" dt="2019-12-20T13:25:03.661"/>
    <p1510:client id="{7722AA0A-1D7D-4E90-97B2-E8BB97DF8C86}" v="673" dt="2019-12-21T10:27:09.727"/>
    <p1510:client id="{CD17746C-B595-4AE9-B172-55647E26F67C}" v="365" dt="2019-12-20T15:11:23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4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1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3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32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6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8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7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04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4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3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7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2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4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8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5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03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0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02B16C7B-1D9E-4146-BCA8-DAC6260A2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6272" b="93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zh-TW" altLang="en-US">
                <a:ea typeface="新細明體"/>
                <a:cs typeface="Calibri Light"/>
              </a:rPr>
              <a:t>小時候的我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>
            <a:normAutofit/>
          </a:bodyPr>
          <a:lstStyle/>
          <a:p>
            <a:r>
              <a:rPr lang="zh-TW" alt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  <a:t>ㄧ</a:t>
            </a:r>
          </a:p>
        </p:txBody>
      </p:sp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小孩, 個人, 小, 坐 的圖片&#10;&#10;描述是以非常高的可信度產生">
            <a:extLst>
              <a:ext uri="{FF2B5EF4-FFF2-40B4-BE49-F238E27FC236}">
                <a16:creationId xmlns:a16="http://schemas.microsoft.com/office/drawing/2014/main" id="{A9DFD5A9-BFBD-4F87-BAAD-EFA28DA61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" y="-3401"/>
            <a:ext cx="4346122" cy="6821260"/>
          </a:xfrm>
          <a:prstGeom prst="rect">
            <a:avLst/>
          </a:prstGeom>
        </p:spPr>
      </p:pic>
      <p:pic>
        <p:nvPicPr>
          <p:cNvPr id="4" name="圖片 4" descr="一張含有 個人, 室外, 比賽, 團體 的圖片&#10;&#10;描述是以非常高的可信度產生">
            <a:extLst>
              <a:ext uri="{FF2B5EF4-FFF2-40B4-BE49-F238E27FC236}">
                <a16:creationId xmlns:a16="http://schemas.microsoft.com/office/drawing/2014/main" id="{ED60B017-5A01-41E0-AC24-305129909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828" y="348343"/>
            <a:ext cx="3842656" cy="5747656"/>
          </a:xfrm>
          <a:prstGeom prst="rect">
            <a:avLst/>
          </a:prstGeom>
        </p:spPr>
      </p:pic>
      <p:pic>
        <p:nvPicPr>
          <p:cNvPr id="6" name="圖片 6" descr="一張含有 個人, 小孩, 室內, 坐 的圖片&#10;&#10;描述是以非常高的可信度產生">
            <a:extLst>
              <a:ext uri="{FF2B5EF4-FFF2-40B4-BE49-F238E27FC236}">
                <a16:creationId xmlns:a16="http://schemas.microsoft.com/office/drawing/2014/main" id="{A9E67D03-580C-4B72-9010-0655A8694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314" y="870857"/>
            <a:ext cx="3374571" cy="45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6A3915-1197-41F2-A05F-AB31EFD5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09" y="272143"/>
            <a:ext cx="10353762" cy="1257300"/>
          </a:xfrm>
        </p:spPr>
        <p:txBody>
          <a:bodyPr>
            <a:noAutofit/>
          </a:bodyPr>
          <a:lstStyle/>
          <a:p>
            <a:r>
              <a:rPr lang="zh-TW" sz="9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第一天上學</a:t>
            </a:r>
            <a:endParaRPr lang="zh-TW" sz="9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pic>
        <p:nvPicPr>
          <p:cNvPr id="4" name="圖片 4" descr="一張含有 室內, 個人, 建築物, 人 的圖片&#10;&#10;描述是以非常高的可信度產生">
            <a:extLst>
              <a:ext uri="{FF2B5EF4-FFF2-40B4-BE49-F238E27FC236}">
                <a16:creationId xmlns:a16="http://schemas.microsoft.com/office/drawing/2014/main" id="{8BC66D6C-AE0B-4113-BBF9-F6360CD91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64" y="1815193"/>
            <a:ext cx="5258224" cy="4890406"/>
          </a:xfrm>
        </p:spPr>
      </p:pic>
      <p:pic>
        <p:nvPicPr>
          <p:cNvPr id="6" name="圖片 6" descr="一張含有 個人, 相片, 擺姿勢, 團體 的圖片&#10;&#10;描述是以非常高的可信度產生">
            <a:extLst>
              <a:ext uri="{FF2B5EF4-FFF2-40B4-BE49-F238E27FC236}">
                <a16:creationId xmlns:a16="http://schemas.microsoft.com/office/drawing/2014/main" id="{59BA759C-145C-4949-AE8C-13D3E8F8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7760880" y="1842817"/>
            <a:ext cx="3461657" cy="48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6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5492D0-5FDB-4335-A640-214FCEA9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sz="9600" b="1" u="sng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幼兒園時光</a:t>
            </a:r>
            <a:endParaRPr lang="zh-TW" sz="9600" b="1" u="sng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  <a:p>
            <a:endParaRPr lang="zh-TW" alt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4D3897-4675-4F89-93E6-17588E6DB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174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相片, 坐, 桌, 書 的圖片&#10;&#10;描述是以非常高的可信度產生">
            <a:extLst>
              <a:ext uri="{FF2B5EF4-FFF2-40B4-BE49-F238E27FC236}">
                <a16:creationId xmlns:a16="http://schemas.microsoft.com/office/drawing/2014/main" id="{12436CEF-FE46-4339-886A-51DA9E20B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4076" y="5230585"/>
            <a:ext cx="674914" cy="497114"/>
          </a:xfrm>
          <a:prstGeom prst="rect">
            <a:avLst/>
          </a:prstGeom>
        </p:spPr>
      </p:pic>
      <p:pic>
        <p:nvPicPr>
          <p:cNvPr id="4" name="圖片 4" descr="一張含有 相片, 差異, 掛, 白色 的圖片&#10;&#10;描述是以非常高的可信度產生">
            <a:extLst>
              <a:ext uri="{FF2B5EF4-FFF2-40B4-BE49-F238E27FC236}">
                <a16:creationId xmlns:a16="http://schemas.microsoft.com/office/drawing/2014/main" id="{C68AFB84-9827-4B36-BCF5-AA42033F0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58" y="76200"/>
            <a:ext cx="4243009" cy="6584646"/>
          </a:xfrm>
          <a:prstGeom prst="rect">
            <a:avLst/>
          </a:prstGeom>
        </p:spPr>
      </p:pic>
      <p:pic>
        <p:nvPicPr>
          <p:cNvPr id="6" name="圖片 6" descr="一張含有 相片, 桌, 坐, 項目 的圖片&#10;&#10;描述是以非常高的可信度產生">
            <a:extLst>
              <a:ext uri="{FF2B5EF4-FFF2-40B4-BE49-F238E27FC236}">
                <a16:creationId xmlns:a16="http://schemas.microsoft.com/office/drawing/2014/main" id="{F101D246-685B-4ADE-9BBC-67726E19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38" y="2899"/>
            <a:ext cx="7738532" cy="4154963"/>
          </a:xfrm>
          <a:prstGeom prst="rect">
            <a:avLst/>
          </a:prstGeom>
        </p:spPr>
      </p:pic>
      <p:pic>
        <p:nvPicPr>
          <p:cNvPr id="8" name="圖片 8" descr="一張含有 個人, 室內, 坐, 桌 的圖片&#10;&#10;描述是以非常高的可信度產生">
            <a:extLst>
              <a:ext uri="{FF2B5EF4-FFF2-40B4-BE49-F238E27FC236}">
                <a16:creationId xmlns:a16="http://schemas.microsoft.com/office/drawing/2014/main" id="{5D8B1873-5E8B-4451-9E55-8FF4AC1DF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" y="4153504"/>
            <a:ext cx="2318861" cy="2699658"/>
          </a:xfrm>
          <a:prstGeom prst="rect">
            <a:avLst/>
          </a:prstGeom>
        </p:spPr>
      </p:pic>
      <p:pic>
        <p:nvPicPr>
          <p:cNvPr id="10" name="圖片 10" descr="一張含有 室內, 個人, 小孩, 桌 的圖片&#10;&#10;描述是以非常高的可信度產生">
            <a:extLst>
              <a:ext uri="{FF2B5EF4-FFF2-40B4-BE49-F238E27FC236}">
                <a16:creationId xmlns:a16="http://schemas.microsoft.com/office/drawing/2014/main" id="{8619F332-5278-422D-90E1-ECCF3AA7E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926" y="4158116"/>
            <a:ext cx="2216149" cy="2714625"/>
          </a:xfrm>
          <a:prstGeom prst="rect">
            <a:avLst/>
          </a:prstGeom>
        </p:spPr>
      </p:pic>
      <p:pic>
        <p:nvPicPr>
          <p:cNvPr id="12" name="圖片 12" descr="一張含有 小孩, 桌, 蛋糕, 直立的 的圖片&#10;&#10;描述是以非常高的可信度產生">
            <a:extLst>
              <a:ext uri="{FF2B5EF4-FFF2-40B4-BE49-F238E27FC236}">
                <a16:creationId xmlns:a16="http://schemas.microsoft.com/office/drawing/2014/main" id="{1F8E50BE-7DFC-48AB-9FC2-C8B507615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2691" y="4150179"/>
            <a:ext cx="3199189" cy="27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8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070BFF-B82D-4D9D-B5F0-004AC26FF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CE68564-94E7-4A8B-A3A2-D3C62BE6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003" y="1686076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9600">
                <a:highlight>
                  <a:srgbClr val="008080"/>
                </a:highlight>
                <a:ea typeface="微軟正黑體"/>
                <a:cs typeface="+mj-lt"/>
              </a:rPr>
              <a:t>學才藝</a:t>
            </a:r>
            <a:endParaRPr lang="en-US" altLang="zh-TW" sz="9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highlight>
                <a:srgbClr val="008080"/>
              </a:highlight>
              <a:ea typeface="微軟正黑體"/>
            </a:endParaRPr>
          </a:p>
          <a:p>
            <a:endParaRPr lang="en-US" altLang="zh-TW" sz="96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18DD30-4459-4EF1-A5AB-32FAAEBDF9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550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4" descr="一張含有 個人, 室內, 桌, 年輕 的圖片&#10;&#10;描述是以非常高的可信度產生">
            <a:extLst>
              <a:ext uri="{FF2B5EF4-FFF2-40B4-BE49-F238E27FC236}">
                <a16:creationId xmlns:a16="http://schemas.microsoft.com/office/drawing/2014/main" id="{8D814B8C-D844-4D8A-B113-C49D1C793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15" r="2" b="29899"/>
          <a:stretch/>
        </p:blipFill>
        <p:spPr>
          <a:xfrm>
            <a:off x="1" y="-4715"/>
            <a:ext cx="3068117" cy="3360657"/>
          </a:xfrm>
          <a:prstGeom prst="rect">
            <a:avLst/>
          </a:prstGeom>
        </p:spPr>
      </p:pic>
      <p:pic>
        <p:nvPicPr>
          <p:cNvPr id="6" name="圖片 6" descr="一張含有 個人, 小, 相片, 年輕 的圖片&#10;&#10;描述是以非常高的可信度產生">
            <a:extLst>
              <a:ext uri="{FF2B5EF4-FFF2-40B4-BE49-F238E27FC236}">
                <a16:creationId xmlns:a16="http://schemas.microsoft.com/office/drawing/2014/main" id="{49D4F1F6-D82D-465A-833F-652962175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6109"/>
          <a:stretch/>
        </p:blipFill>
        <p:spPr>
          <a:xfrm>
            <a:off x="3231637" y="-4715"/>
            <a:ext cx="2864363" cy="3360657"/>
          </a:xfrm>
          <a:prstGeom prst="rect">
            <a:avLst/>
          </a:prstGeom>
        </p:spPr>
      </p:pic>
      <p:pic>
        <p:nvPicPr>
          <p:cNvPr id="8" name="圖片 8" descr="一張含有 個人, 相片, 團體, 男人 的圖片&#10;&#10;描述是以非常高的可信度產生">
            <a:extLst>
              <a:ext uri="{FF2B5EF4-FFF2-40B4-BE49-F238E27FC236}">
                <a16:creationId xmlns:a16="http://schemas.microsoft.com/office/drawing/2014/main" id="{03FF5E1C-2E5C-42E3-AC27-A5CF2B7C08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371" b="-5"/>
          <a:stretch/>
        </p:blipFill>
        <p:spPr>
          <a:xfrm>
            <a:off x="7936" y="3509434"/>
            <a:ext cx="3068117" cy="3348566"/>
          </a:xfrm>
          <a:prstGeom prst="rect">
            <a:avLst/>
          </a:prstGeom>
        </p:spPr>
      </p:pic>
      <p:pic>
        <p:nvPicPr>
          <p:cNvPr id="3" name="圖片 3" descr="一張含有 相片, 女孩, 小孩, 玩具 的圖片&#10;&#10;描述是以非常高的可信度產生">
            <a:extLst>
              <a:ext uri="{FF2B5EF4-FFF2-40B4-BE49-F238E27FC236}">
                <a16:creationId xmlns:a16="http://schemas.microsoft.com/office/drawing/2014/main" id="{D9B81B92-4B3E-4F5E-8492-6FA96460E4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" b="16383"/>
          <a:stretch/>
        </p:blipFill>
        <p:spPr>
          <a:xfrm>
            <a:off x="3231637" y="3509434"/>
            <a:ext cx="2864363" cy="33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14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AAB769-9635-4A0E-8861-BB3FE8396E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4DF5214-B955-4F0F-BF9A-71362C45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441" y="1172902"/>
            <a:ext cx="6554046" cy="292134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z="9600" b="1">
                <a:highlight>
                  <a:srgbClr val="00FF00"/>
                </a:highlight>
                <a:ea typeface="微軟正黑體"/>
              </a:rPr>
              <a:t>畢業的日子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4" name="圖片 4" descr="一張含有 個人, 小, 室外, 女孩 的圖片&#10;&#10;描述是以非常高的可信度產生">
            <a:extLst>
              <a:ext uri="{FF2B5EF4-FFF2-40B4-BE49-F238E27FC236}">
                <a16:creationId xmlns:a16="http://schemas.microsoft.com/office/drawing/2014/main" id="{38397500-25A6-4B60-BFE9-671BDA886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2" b="15617"/>
          <a:stretch/>
        </p:blipFill>
        <p:spPr>
          <a:xfrm>
            <a:off x="20" y="10"/>
            <a:ext cx="457162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6" descr="一張含有 室內, 個人, 桌, 坐 的圖片&#10;&#10;描述是以非常高的可信度產生">
            <a:extLst>
              <a:ext uri="{FF2B5EF4-FFF2-40B4-BE49-F238E27FC236}">
                <a16:creationId xmlns:a16="http://schemas.microsoft.com/office/drawing/2014/main" id="{1CCCDD56-293D-4C98-AB8C-102570530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5000"/>
          </a:blip>
          <a:srcRect t="4149" r="-1" b="28632"/>
          <a:stretch/>
        </p:blipFill>
        <p:spPr>
          <a:xfrm>
            <a:off x="20" y="10"/>
            <a:ext cx="6095975" cy="6857990"/>
          </a:xfrm>
          <a:prstGeom prst="rect">
            <a:avLst/>
          </a:prstGeom>
        </p:spPr>
      </p:pic>
      <p:pic>
        <p:nvPicPr>
          <p:cNvPr id="8" name="圖片 8" descr="一張含有 小孩, 桌, 蛋糕, 直立的 的圖片&#10;&#10;描述是以非常高的可信度產生">
            <a:extLst>
              <a:ext uri="{FF2B5EF4-FFF2-40B4-BE49-F238E27FC236}">
                <a16:creationId xmlns:a16="http://schemas.microsoft.com/office/drawing/2014/main" id="{5CBA2376-D93D-4ACC-A7DD-3715096A7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7143" r="-2" b="17762"/>
          <a:stretch/>
        </p:blipFill>
        <p:spPr>
          <a:xfrm>
            <a:off x="6095994" y="10"/>
            <a:ext cx="6096005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F2ED0CA-A762-4C80-AFA6-5AEE6F94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9600">
                <a:solidFill>
                  <a:srgbClr val="FFFF00"/>
                </a:solidFill>
                <a:ea typeface="微軟正黑體"/>
              </a:rPr>
              <a:t>小班</a:t>
            </a:r>
            <a:endParaRPr lang="zh-TW" altLang="en-US" sz="9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pic>
        <p:nvPicPr>
          <p:cNvPr id="3" name="圖片 3" descr="一張含有 個人, 室內, 小, 桌 的圖片&#10;&#10;描述是以非常高的可信度產生">
            <a:extLst>
              <a:ext uri="{FF2B5EF4-FFF2-40B4-BE49-F238E27FC236}">
                <a16:creationId xmlns:a16="http://schemas.microsoft.com/office/drawing/2014/main" id="{FCE01BF9-A40D-4F05-B2D6-9072DB6D2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067" y="3470123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4B49922-85C6-43A7-929C-A3EC51FB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2" y="5362061"/>
            <a:ext cx="9440034" cy="108833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US" sz="9600" b="1">
                <a:solidFill>
                  <a:srgbClr val="FF0000"/>
                </a:solidFill>
                <a:ea typeface="微軟正黑體"/>
              </a:rPr>
              <a:t>中班</a:t>
            </a:r>
            <a:endParaRPr lang="zh-TW" altLang="en-US" sz="9600" b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4" name="圖片 4" descr="一張含有 室內, 個人, 桌, 坐 的圖片&#10;&#10;描述是以非常高的可信度產生">
            <a:extLst>
              <a:ext uri="{FF2B5EF4-FFF2-40B4-BE49-F238E27FC236}">
                <a16:creationId xmlns:a16="http://schemas.microsoft.com/office/drawing/2014/main" id="{6B638F11-2B08-4063-814F-F6DF7ED941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762" r="-2" b="36485"/>
          <a:stretch/>
        </p:blipFill>
        <p:spPr>
          <a:xfrm>
            <a:off x="-1" y="-1"/>
            <a:ext cx="6095987" cy="4220682"/>
          </a:xfrm>
          <a:prstGeom prst="rect">
            <a:avLst/>
          </a:prstGeom>
        </p:spPr>
      </p:pic>
      <p:pic>
        <p:nvPicPr>
          <p:cNvPr id="6" name="圖片 6" descr="一張含有 女孩, 相片, 小孩, 年輕 的圖片&#10;&#10;描述是以非常高的可信度產生">
            <a:extLst>
              <a:ext uri="{FF2B5EF4-FFF2-40B4-BE49-F238E27FC236}">
                <a16:creationId xmlns:a16="http://schemas.microsoft.com/office/drawing/2014/main" id="{C77EE828-B33D-4F1D-AF68-844F15A774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805" r="1" b="33283"/>
          <a:stretch/>
        </p:blipFill>
        <p:spPr>
          <a:xfrm>
            <a:off x="6090710" y="10"/>
            <a:ext cx="6101290" cy="4220671"/>
          </a:xfrm>
          <a:prstGeom prst="rect">
            <a:avLst/>
          </a:prstGeom>
        </p:spPr>
      </p:pic>
      <p:pic>
        <p:nvPicPr>
          <p:cNvPr id="3" name="圖片 4" descr="一張含有 女孩, 相片, 小孩, 年輕 的圖片&#10;&#10;描述是以非常高的可信度產生">
            <a:extLst>
              <a:ext uri="{FF2B5EF4-FFF2-40B4-BE49-F238E27FC236}">
                <a16:creationId xmlns:a16="http://schemas.microsoft.com/office/drawing/2014/main" id="{6CCA625F-2EE5-43F6-92E2-B336EBF0F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854029" y="7659116"/>
            <a:ext cx="2286620" cy="4058751"/>
          </a:xfrm>
        </p:spPr>
      </p:pic>
    </p:spTree>
    <p:extLst>
      <p:ext uri="{BB962C8B-B14F-4D97-AF65-F5344CB8AC3E}">
        <p14:creationId xmlns:p14="http://schemas.microsoft.com/office/powerpoint/2010/main" val="42799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CB9AA2-BD41-4DAB-B398-B91A3CA5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604" y="2339218"/>
            <a:ext cx="10353762" cy="1257300"/>
          </a:xfrm>
        </p:spPr>
        <p:txBody>
          <a:bodyPr>
            <a:noAutofit/>
          </a:bodyPr>
          <a:lstStyle/>
          <a:p>
            <a:r>
              <a:rPr lang="zh-TW" altLang="en-US" sz="96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F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  <a:t>大</a:t>
            </a:r>
            <a:r>
              <a:rPr lang="zh-TW" altLang="en-US" sz="96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F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  <a:t/>
            </a:r>
            <a:br>
              <a:rPr lang="zh-TW" altLang="en-US" sz="96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F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</a:br>
            <a:r>
              <a:rPr lang="zh-TW" altLang="en-US" sz="9600" b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00B0F0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  <a:t>班</a:t>
            </a:r>
            <a:endParaRPr lang="zh-TW" altLang="en-US" sz="9600" b="1">
              <a:solidFill>
                <a:srgbClr val="00B0F0"/>
              </a:solidFill>
            </a:endParaRPr>
          </a:p>
        </p:txBody>
      </p:sp>
      <p:pic>
        <p:nvPicPr>
          <p:cNvPr id="4" name="圖片 4" descr="一張含有 個人, 室內, 女孩, 女性 的圖片&#10;&#10;描述是以非常高的可信度產生">
            <a:extLst>
              <a:ext uri="{FF2B5EF4-FFF2-40B4-BE49-F238E27FC236}">
                <a16:creationId xmlns:a16="http://schemas.microsoft.com/office/drawing/2014/main" id="{D92813AC-1CCC-4066-95F3-AC5967C73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551" y="-3931"/>
            <a:ext cx="3858833" cy="6859510"/>
          </a:xfrm>
        </p:spPr>
      </p:pic>
      <p:pic>
        <p:nvPicPr>
          <p:cNvPr id="6" name="圖片 6" descr="一張含有 個人, 室內, 小, 小孩 的圖片&#10;&#10;描述是以非常高的可信度產生">
            <a:extLst>
              <a:ext uri="{FF2B5EF4-FFF2-40B4-BE49-F238E27FC236}">
                <a16:creationId xmlns:a16="http://schemas.microsoft.com/office/drawing/2014/main" id="{16BFCB8E-6CB2-42C7-A9D5-CD7149DE4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617" y="77410"/>
            <a:ext cx="3770290" cy="67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98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1B3ADD-B77A-4046-B23A-EE77C795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43" y="2423886"/>
            <a:ext cx="12579285" cy="1257300"/>
          </a:xfrm>
        </p:spPr>
        <p:txBody>
          <a:bodyPr>
            <a:noAutofit/>
          </a:bodyPr>
          <a:lstStyle/>
          <a:p>
            <a:r>
              <a:rPr lang="zh-TW" sz="9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那一年，我升上小學。</a:t>
            </a:r>
            <a:endParaRPr lang="zh-TW" sz="9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349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D8D0742-899F-4336-880B-08EB6CB5FBF1}"/>
              </a:ext>
            </a:extLst>
          </p:cNvPr>
          <p:cNvSpPr txBox="1"/>
          <p:nvPr/>
        </p:nvSpPr>
        <p:spPr>
          <a:xfrm>
            <a:off x="163286" y="1513114"/>
            <a:ext cx="1209402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7200">
                <a:ea typeface="+mn-lt"/>
                <a:cs typeface="+mn-lt"/>
              </a:rPr>
              <a:t>2008年的2月16日晚上， 產房內傳來一陣哭聲， 而我就在那個時候 ................ 誕生了</a:t>
            </a:r>
          </a:p>
        </p:txBody>
      </p:sp>
    </p:spTree>
    <p:extLst>
      <p:ext uri="{BB962C8B-B14F-4D97-AF65-F5344CB8AC3E}">
        <p14:creationId xmlns:p14="http://schemas.microsoft.com/office/powerpoint/2010/main" val="42066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年輕, 食物 的圖片&#10;&#10;描述是以非常高的可信度產生">
            <a:extLst>
              <a:ext uri="{FF2B5EF4-FFF2-40B4-BE49-F238E27FC236}">
                <a16:creationId xmlns:a16="http://schemas.microsoft.com/office/drawing/2014/main" id="{C047F45C-D633-4CC9-BC73-11ABF5BC8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67" y="3024"/>
            <a:ext cx="6876142" cy="69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7A1D92-0F00-40A6-9507-094B060F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91" y="2931886"/>
            <a:ext cx="10353762" cy="12573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9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  <a:t>交到了</a:t>
            </a:r>
            <a:r>
              <a:rPr lang="zh-TW" altLang="en-US" sz="9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  <a:t/>
            </a:r>
            <a:br>
              <a:rPr lang="zh-TW" altLang="en-US" sz="9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</a:br>
            <a:r>
              <a:rPr lang="zh-TW" altLang="en-US" sz="9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  <a:t>很棒的</a:t>
            </a:r>
            <a:r>
              <a:rPr lang="zh-TW" altLang="en-US" sz="9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  <a:t/>
            </a:r>
            <a:br>
              <a:rPr lang="zh-TW" altLang="en-US" sz="9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</a:br>
            <a:r>
              <a:rPr lang="zh-TW" altLang="en-US" sz="9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  <a:t>朋友</a:t>
            </a:r>
          </a:p>
        </p:txBody>
      </p:sp>
      <p:pic>
        <p:nvPicPr>
          <p:cNvPr id="3" name="圖片 3" descr="一張含有 相片, 個人, 團體, 差異 的圖片&#10;&#10;描述是以非常高的可信度產生">
            <a:extLst>
              <a:ext uri="{FF2B5EF4-FFF2-40B4-BE49-F238E27FC236}">
                <a16:creationId xmlns:a16="http://schemas.microsoft.com/office/drawing/2014/main" id="{F3A99BEF-9526-4F24-B72F-D4E2807FE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6" y="4838"/>
            <a:ext cx="4518456" cy="6836228"/>
          </a:xfrm>
          <a:prstGeom prst="rect">
            <a:avLst/>
          </a:prstGeom>
        </p:spPr>
      </p:pic>
      <p:pic>
        <p:nvPicPr>
          <p:cNvPr id="5" name="圖片 5" descr="一張含有 個人, 小孩, 年輕, 團體 的圖片&#10;&#10;描述是以非常高的可信度產生">
            <a:extLst>
              <a:ext uri="{FF2B5EF4-FFF2-40B4-BE49-F238E27FC236}">
                <a16:creationId xmlns:a16="http://schemas.microsoft.com/office/drawing/2014/main" id="{F7A45B66-1972-49EA-88BB-EEAE1556F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520" y="-55637"/>
            <a:ext cx="4072006" cy="683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26E2DD-A90D-4FC2-A89A-34AA8234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71" y="4177695"/>
            <a:ext cx="11200428" cy="1257300"/>
          </a:xfrm>
        </p:spPr>
        <p:txBody>
          <a:bodyPr>
            <a:normAutofit fontScale="90000"/>
          </a:bodyPr>
          <a:lstStyle/>
          <a:p>
            <a:r>
              <a:rPr lang="zh-TW" sz="8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四年級時， 我來到了成州國小， 又是新的開始， 陌生的環境，</a:t>
            </a:r>
            <a:r>
              <a:rPr lang="zh-TW" altLang="en-US" sz="8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一切</a:t>
            </a:r>
            <a:r>
              <a:rPr lang="zh-TW" sz="8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彷彿又回到了原點。</a:t>
            </a:r>
            <a:endParaRPr lang="zh-TW" sz="8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  <a:p>
            <a:endParaRPr lang="zh-TW" sz="8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  <a:p>
            <a:endParaRPr lang="zh-TW" alt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44031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83B2A-EC2F-46C9-9CBD-950687B1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sz="8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轉學</a:t>
            </a:r>
            <a:endParaRPr lang="zh-TW" sz="80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E49088-9CE7-447D-BD75-987892CDC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  <a:p>
            <a:r>
              <a:rPr lang="zh-TW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土城國小</a:t>
            </a:r>
            <a:endParaRPr lang="zh-TW" sz="40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pic>
        <p:nvPicPr>
          <p:cNvPr id="7" name="圖片 7" descr="一張含有 個人, 室內, 桌, 男人 的圖片&#10;&#10;描述是以非常高的可信度產生">
            <a:extLst>
              <a:ext uri="{FF2B5EF4-FFF2-40B4-BE49-F238E27FC236}">
                <a16:creationId xmlns:a16="http://schemas.microsoft.com/office/drawing/2014/main" id="{5CBE2B96-36E2-4D88-AC30-B5AADD84E8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0783" y="2556960"/>
            <a:ext cx="3598843" cy="4095817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E8BA81-17F8-4CB3-9F9D-BECE8AF25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成州國小</a:t>
            </a:r>
            <a:endParaRPr lang="zh-TW" sz="40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pic>
        <p:nvPicPr>
          <p:cNvPr id="9" name="圖片 9" descr="一張含有 個人, 年輕, 穿著, 小男孩 的圖片&#10;&#10;描述是以非常高的可信度產生">
            <a:extLst>
              <a:ext uri="{FF2B5EF4-FFF2-40B4-BE49-F238E27FC236}">
                <a16:creationId xmlns:a16="http://schemas.microsoft.com/office/drawing/2014/main" id="{C462347C-6778-495B-AAC8-DFDE7674F49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5762" y="2702103"/>
            <a:ext cx="3914390" cy="3950675"/>
          </a:xfr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F76F0EC8-9458-41D2-B834-113CC6802CF5}"/>
              </a:ext>
            </a:extLst>
          </p:cNvPr>
          <p:cNvSpPr/>
          <p:nvPr/>
        </p:nvSpPr>
        <p:spPr>
          <a:xfrm>
            <a:off x="5207654" y="3960779"/>
            <a:ext cx="1584475" cy="1161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42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9DE60BB9-07DA-4C8D-B425-44444FE0DC42}"/>
              </a:ext>
            </a:extLst>
          </p:cNvPr>
          <p:cNvSpPr txBox="1"/>
          <p:nvPr/>
        </p:nvSpPr>
        <p:spPr>
          <a:xfrm>
            <a:off x="176591" y="249162"/>
            <a:ext cx="2960915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4400">
                <a:ea typeface="+mn-lt"/>
                <a:cs typeface="+mn-lt"/>
              </a:rPr>
              <a:t>經過了3年</a:t>
            </a:r>
            <a:endParaRPr lang="zh-TW" sz="440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F7C59BC-FC2C-4F27-98FD-C8AB30BD1FC5}"/>
              </a:ext>
            </a:extLst>
          </p:cNvPr>
          <p:cNvSpPr txBox="1"/>
          <p:nvPr/>
        </p:nvSpPr>
        <p:spPr>
          <a:xfrm>
            <a:off x="7770132" y="5871180"/>
            <a:ext cx="4255104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4400">
                <a:ea typeface="+mn-lt"/>
                <a:cs typeface="+mn-lt"/>
              </a:rPr>
              <a:t>變成了現在的我</a:t>
            </a:r>
            <a:endParaRPr lang="zh-TW" sz="4400"/>
          </a:p>
        </p:txBody>
      </p:sp>
      <p:pic>
        <p:nvPicPr>
          <p:cNvPr id="4" name="圖片 4" descr="一張含有 個人, 室內, 行動電話, 手機 的圖片&#10;&#10;描述是以非常高的可信度產生">
            <a:extLst>
              <a:ext uri="{FF2B5EF4-FFF2-40B4-BE49-F238E27FC236}">
                <a16:creationId xmlns:a16="http://schemas.microsoft.com/office/drawing/2014/main" id="{FADE668C-6B03-44B9-A7CB-391465B4F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547" y="672874"/>
            <a:ext cx="3888619" cy="52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9E4E759-047C-4ED9-9A4D-8EBC319A7B75}"/>
              </a:ext>
            </a:extLst>
          </p:cNvPr>
          <p:cNvSpPr txBox="1"/>
          <p:nvPr/>
        </p:nvSpPr>
        <p:spPr>
          <a:xfrm>
            <a:off x="-4187125" y="379450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pic>
        <p:nvPicPr>
          <p:cNvPr id="3" name="圖片 3" descr="一張含有 相片, 室內, 擺姿勢, 團體 的圖片&#10;&#10;描述是以非常高的可信度產生">
            <a:extLst>
              <a:ext uri="{FF2B5EF4-FFF2-40B4-BE49-F238E27FC236}">
                <a16:creationId xmlns:a16="http://schemas.microsoft.com/office/drawing/2014/main" id="{09C7DC96-5C39-49D5-93B8-93847294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44" y="-6132"/>
            <a:ext cx="5817031" cy="6883178"/>
          </a:xfrm>
          <a:prstGeom prst="rect">
            <a:avLst/>
          </a:prstGeom>
        </p:spPr>
      </p:pic>
      <p:pic>
        <p:nvPicPr>
          <p:cNvPr id="5" name="圖片 5" descr="一張含有 相片, 個人, 擺姿勢, 建築物 的圖片&#10;&#10;描述是以非常高的可信度產生">
            <a:extLst>
              <a:ext uri="{FF2B5EF4-FFF2-40B4-BE49-F238E27FC236}">
                <a16:creationId xmlns:a16="http://schemas.microsoft.com/office/drawing/2014/main" id="{BECD9FB6-565F-4E0A-B34E-65E74779C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975" y="3229"/>
            <a:ext cx="6438254" cy="698069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AE03C16-821D-4038-929B-1FAAB5FACF3E}"/>
              </a:ext>
            </a:extLst>
          </p:cNvPr>
          <p:cNvSpPr txBox="1"/>
          <p:nvPr/>
        </p:nvSpPr>
        <p:spPr>
          <a:xfrm>
            <a:off x="4264782" y="2535163"/>
            <a:ext cx="2743200" cy="1557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9600">
                <a:solidFill>
                  <a:schemeClr val="tx1"/>
                </a:solidFill>
                <a:ea typeface="微軟正黑體"/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35301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3F27962-885D-4262-BC76-415026CAF395}"/>
              </a:ext>
            </a:extLst>
          </p:cNvPr>
          <p:cNvSpPr txBox="1"/>
          <p:nvPr/>
        </p:nvSpPr>
        <p:spPr>
          <a:xfrm>
            <a:off x="3672115" y="3200400"/>
            <a:ext cx="3795485" cy="1469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 dirty="0">
              <a:ea typeface="微軟正黑體"/>
            </a:endParaRPr>
          </a:p>
        </p:txBody>
      </p:sp>
      <p:pic>
        <p:nvPicPr>
          <p:cNvPr id="3" name="圖片 3" descr="一張含有 動物 的圖片&#10;&#10;描述是以非常高的可信度產生">
            <a:extLst>
              <a:ext uri="{FF2B5EF4-FFF2-40B4-BE49-F238E27FC236}">
                <a16:creationId xmlns:a16="http://schemas.microsoft.com/office/drawing/2014/main" id="{45720E43-3EB3-493B-8243-B8FE2B37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8" y="-3967"/>
            <a:ext cx="12201676" cy="686593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4FC8195-160C-4B38-AA81-36FA6565DFCC}"/>
              </a:ext>
            </a:extLst>
          </p:cNvPr>
          <p:cNvSpPr txBox="1"/>
          <p:nvPr/>
        </p:nvSpPr>
        <p:spPr>
          <a:xfrm>
            <a:off x="113847" y="1795085"/>
            <a:ext cx="841586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5400">
                <a:solidFill>
                  <a:schemeClr val="bg1"/>
                </a:solidFill>
                <a:ea typeface="+mn-lt"/>
                <a:cs typeface="+mn-lt"/>
              </a:rPr>
              <a:t>這裡只是逗號，不是句號，後續的故事將由我們繼續創造，我相信未來有許多挑戰，以及快樂在等著我們</a:t>
            </a:r>
            <a:endParaRPr lang="zh-TW" altLang="en-US" sz="5400">
              <a:solidFill>
                <a:schemeClr val="bg1"/>
              </a:solidFill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651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C61039-7EBE-4DB2-9F65-D016B8F7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43" y="1274839"/>
            <a:ext cx="11490714" cy="3724728"/>
          </a:xfrm>
        </p:spPr>
        <p:txBody>
          <a:bodyPr>
            <a:normAutofit/>
          </a:bodyPr>
          <a:lstStyle/>
          <a:p>
            <a:r>
              <a:rPr lang="zh-TW" altLang="en-US" sz="9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微軟正黑體"/>
              </a:rPr>
              <a:t>Not   end</a:t>
            </a:r>
          </a:p>
        </p:txBody>
      </p:sp>
    </p:spTree>
    <p:extLst>
      <p:ext uri="{BB962C8B-B14F-4D97-AF65-F5344CB8AC3E}">
        <p14:creationId xmlns:p14="http://schemas.microsoft.com/office/powerpoint/2010/main" val="27555218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1F406EB-98A1-4355-A65F-AF127108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377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zh-TW" altLang="en-US" sz="4200">
                <a:cs typeface="+mj-lt"/>
              </a:rPr>
              <a:t>出生第一天</a:t>
            </a:r>
            <a:endParaRPr lang="en-US" altLang="zh-TW" sz="4200"/>
          </a:p>
          <a:p>
            <a:pPr algn="l"/>
            <a:endParaRPr lang="en-US" altLang="zh-TW" sz="4200"/>
          </a:p>
        </p:txBody>
      </p:sp>
      <p:pic>
        <p:nvPicPr>
          <p:cNvPr id="3" name="圖片 3" descr="一張含有 室內, 食物, 桌, 紙 的圖片&#10;&#10;描述是以非常高的可信度產生">
            <a:extLst>
              <a:ext uri="{FF2B5EF4-FFF2-40B4-BE49-F238E27FC236}">
                <a16:creationId xmlns:a16="http://schemas.microsoft.com/office/drawing/2014/main" id="{BFC1997C-B9D3-4D7C-9BFB-6B495B1C8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22" r="-1" b="17379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1F5DE7-962F-48C7-85FF-EAB2E5EE1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6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052706-F5D3-465F-9DC5-0B856FE42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 descr="一張含有 室內, 床, 小, 小孩 的圖片&#10;&#10;描述是以非常高的可信度產生">
            <a:extLst>
              <a:ext uri="{FF2B5EF4-FFF2-40B4-BE49-F238E27FC236}">
                <a16:creationId xmlns:a16="http://schemas.microsoft.com/office/drawing/2014/main" id="{5105FD46-C814-4053-A73A-14B14E96F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98" r="-1" b="3535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4" name="圖片 4" descr="一張含有 坐, 床, 桌, 握住 的圖片&#10;&#10;描述是以非常高的可信度產生">
            <a:extLst>
              <a:ext uri="{FF2B5EF4-FFF2-40B4-BE49-F238E27FC236}">
                <a16:creationId xmlns:a16="http://schemas.microsoft.com/office/drawing/2014/main" id="{022ACC2F-190B-4056-89ED-A6BAE2EB04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62" b="18860"/>
          <a:stretch/>
        </p:blipFill>
        <p:spPr>
          <a:xfrm>
            <a:off x="6176433" y="64346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78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C4D2F1-86E1-42A2-9D3A-C7DA7DE1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424" y="2092140"/>
            <a:ext cx="5441285" cy="23649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每次一到晚上就會瘋瘋的我</a:t>
            </a:r>
            <a:endParaRPr lang="zh-TW" altLang="en-US" sz="6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altLang="zh-TW" sz="54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3" name="圖片 3" descr="一張含有 個人, 女孩, 相片, 小孩 的圖片&#10;&#10;描述是以非常高的可信度產生">
            <a:extLst>
              <a:ext uri="{FF2B5EF4-FFF2-40B4-BE49-F238E27FC236}">
                <a16:creationId xmlns:a16="http://schemas.microsoft.com/office/drawing/2014/main" id="{1D8EFA55-0226-4A47-BB2D-DC62055C4B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31" r="2002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02CE802-FC7D-464C-B104-038F589AB407}"/>
              </a:ext>
            </a:extLst>
          </p:cNvPr>
          <p:cNvSpPr txBox="1"/>
          <p:nvPr/>
        </p:nvSpPr>
        <p:spPr>
          <a:xfrm>
            <a:off x="-53219" y="3430210"/>
            <a:ext cx="842796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660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是不是很像喝酒步驟</a:t>
            </a:r>
            <a:endParaRPr lang="zh-TW" sz="6600">
              <a:solidFill>
                <a:schemeClr val="accent2">
                  <a:lumMod val="40000"/>
                  <a:lumOff val="60000"/>
                </a:schemeClr>
              </a:solidFill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7857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C97C27-0576-4BA7-A230-B15217B7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747" y="7116838"/>
            <a:ext cx="10353762" cy="97045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AB8A5F-CD0B-4765-B53E-7FFDE70A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5" y="1329569"/>
            <a:ext cx="3300984" cy="764782"/>
          </a:xfrm>
        </p:spPr>
        <p:txBody>
          <a:bodyPr/>
          <a:lstStyle/>
          <a:p>
            <a:r>
              <a:rPr lang="zh-TW" sz="32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我小時候竟然會穿這種東西</a:t>
            </a:r>
            <a:endParaRPr lang="zh-TW" sz="32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7BC552-DD15-4671-BF33-B016A9209C2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74E59BA-3A0D-4089-803B-87EB4A0CD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49282" y="6143473"/>
            <a:ext cx="3300984" cy="764783"/>
          </a:xfrm>
        </p:spPr>
        <p:txBody>
          <a:bodyPr/>
          <a:lstStyle/>
          <a:p>
            <a:r>
              <a:rPr lang="zh-TW" altLang="en-US" sz="3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微軟正黑體"/>
              </a:rPr>
              <a:t>玩水</a:t>
            </a:r>
            <a:endParaRPr lang="zh-TW" altLang="en-US" sz="360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E5AAEEED-7A3E-4179-9956-1D6A05E0DED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E355E688-AE77-452A-A607-C80B784BB0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506E6F65-3FC4-4F17-9FCB-8635A4E7A49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885810" y="3239824"/>
            <a:ext cx="3300984" cy="3023089"/>
          </a:xfrm>
        </p:spPr>
        <p:txBody>
          <a:bodyPr>
            <a:normAutofit/>
          </a:bodyPr>
          <a:lstStyle/>
          <a:p>
            <a:r>
              <a:rPr lang="zh-TW" sz="36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相機好玩嗎？</a:t>
            </a:r>
            <a:endParaRPr lang="zh-TW" sz="36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pic>
        <p:nvPicPr>
          <p:cNvPr id="9" name="圖片 9" descr="一張含有 年輕, 桌, 直立的, 白色 的圖片&#10;&#10;描述是以非常高的可信度產生">
            <a:extLst>
              <a:ext uri="{FF2B5EF4-FFF2-40B4-BE49-F238E27FC236}">
                <a16:creationId xmlns:a16="http://schemas.microsoft.com/office/drawing/2014/main" id="{4AACDDDE-9B85-47EA-9356-882211E24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1" y="2204961"/>
            <a:ext cx="3166533" cy="422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1" descr="一張含有 個人, 室外, 女性, 草 的圖片&#10;&#10;描述是以非常高的可信度產生">
            <a:extLst>
              <a:ext uri="{FF2B5EF4-FFF2-40B4-BE49-F238E27FC236}">
                <a16:creationId xmlns:a16="http://schemas.microsoft.com/office/drawing/2014/main" id="{35051D53-64D6-47B7-98A2-80DED3EB5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877" y="3897116"/>
            <a:ext cx="4363960" cy="2910055"/>
          </a:xfrm>
          <a:prstGeom prst="rect">
            <a:avLst/>
          </a:prstGeom>
        </p:spPr>
      </p:pic>
      <p:pic>
        <p:nvPicPr>
          <p:cNvPr id="13" name="圖片 13" descr="一張含有 相片, 發現, 差異, 擺姿勢 的圖片&#10;&#10;描述是以非常高的可信度產生">
            <a:extLst>
              <a:ext uri="{FF2B5EF4-FFF2-40B4-BE49-F238E27FC236}">
                <a16:creationId xmlns:a16="http://schemas.microsoft.com/office/drawing/2014/main" id="{08BFCD9A-BBE7-44E7-B5C5-3E3682EAB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304" y="1399933"/>
            <a:ext cx="3033485" cy="4058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圖片 15" descr="一張含有 個人, 室外, 小孩, 街道 的圖片&#10;&#10;描述是以非常高的可信度產生">
            <a:extLst>
              <a:ext uri="{FF2B5EF4-FFF2-40B4-BE49-F238E27FC236}">
                <a16:creationId xmlns:a16="http://schemas.microsoft.com/office/drawing/2014/main" id="{581BF8E8-B817-47A9-80F1-77FD1692A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89307" y="875284"/>
            <a:ext cx="2314575" cy="4114800"/>
          </a:xfrm>
          <a:prstGeom prst="rect">
            <a:avLst/>
          </a:prstGeom>
        </p:spPr>
      </p:pic>
      <p:pic>
        <p:nvPicPr>
          <p:cNvPr id="17" name="圖片 17" descr="一張含有 個人, 室內, 坐, 小孩 的圖片&#10;&#10;描述是以非常高的可信度產生">
            <a:extLst>
              <a:ext uri="{FF2B5EF4-FFF2-40B4-BE49-F238E27FC236}">
                <a16:creationId xmlns:a16="http://schemas.microsoft.com/office/drawing/2014/main" id="{0C6BD39F-C9ED-4ED8-A6B8-32782CFD0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143" y="162681"/>
            <a:ext cx="5235843" cy="24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7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3" descr="一張含有 室內, 小, 直立的, 年輕 的圖片&#10;&#10;描述是以非常高的可信度產生">
            <a:extLst>
              <a:ext uri="{FF2B5EF4-FFF2-40B4-BE49-F238E27FC236}">
                <a16:creationId xmlns:a16="http://schemas.microsoft.com/office/drawing/2014/main" id="{4E6DFF10-8E4D-43F1-AD7E-84FFE73D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91" y="1123527"/>
            <a:ext cx="2590200" cy="4604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10" descr="一張含有 相片, 個人, 蛋糕, 擺姿勢 的圖片&#10;&#10;描述是以非常高的可信度產生">
            <a:extLst>
              <a:ext uri="{FF2B5EF4-FFF2-40B4-BE49-F238E27FC236}">
                <a16:creationId xmlns:a16="http://schemas.microsoft.com/office/drawing/2014/main" id="{ED8C6DDC-2D7D-4071-9052-9C5C19921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108" y="1123527"/>
            <a:ext cx="3338480" cy="46048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7" descr="一張含有 個人, 室內, 握住, 男人 的圖片&#10;&#10;描述是以非常高的可信度產生">
            <a:extLst>
              <a:ext uri="{FF2B5EF4-FFF2-40B4-BE49-F238E27FC236}">
                <a16:creationId xmlns:a16="http://schemas.microsoft.com/office/drawing/2014/main" id="{EC49269A-2F6A-4D51-BF4E-9E235A97453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8625796" y="1123528"/>
            <a:ext cx="2590200" cy="46048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BBB2C40-5D36-401D-96BA-E26C61111EA1}"/>
              </a:ext>
            </a:extLst>
          </p:cNvPr>
          <p:cNvSpPr txBox="1"/>
          <p:nvPr/>
        </p:nvSpPr>
        <p:spPr>
          <a:xfrm>
            <a:off x="9344781" y="6151638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zh-TW" altLang="en-US" sz="4000">
                <a:solidFill>
                  <a:schemeClr val="accent3">
                    <a:lumMod val="20000"/>
                    <a:lumOff val="80000"/>
                  </a:schemeClr>
                </a:solidFill>
                <a:ea typeface="微軟正黑體"/>
              </a:rPr>
              <a:t>當花童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D8460D4-8938-4654-9479-C38F5332A876}"/>
              </a:ext>
            </a:extLst>
          </p:cNvPr>
          <p:cNvSpPr txBox="1"/>
          <p:nvPr/>
        </p:nvSpPr>
        <p:spPr>
          <a:xfrm>
            <a:off x="5254322" y="271084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zh-TW" altLang="en-US" sz="4000">
                <a:solidFill>
                  <a:srgbClr val="D3E0F7"/>
                </a:solidFill>
                <a:ea typeface="微軟正黑體"/>
              </a:rPr>
              <a:t>遊墾丁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4970CAB-61FA-4AF7-9470-00936989C300}"/>
              </a:ext>
            </a:extLst>
          </p:cNvPr>
          <p:cNvSpPr txBox="1"/>
          <p:nvPr/>
        </p:nvSpPr>
        <p:spPr>
          <a:xfrm>
            <a:off x="70758" y="627138"/>
            <a:ext cx="699105" cy="156966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800">
                <a:solidFill>
                  <a:schemeClr val="accent2">
                    <a:lumMod val="20000"/>
                    <a:lumOff val="80000"/>
                  </a:schemeClr>
                </a:solidFill>
                <a:ea typeface="微軟正黑體"/>
              </a:rPr>
              <a:t>畫</a:t>
            </a:r>
            <a:endParaRPr lang="zh-TW" altLang="en-US" sz="4800" dirty="0">
              <a:solidFill>
                <a:schemeClr val="accent2">
                  <a:lumMod val="20000"/>
                  <a:lumOff val="80000"/>
                </a:schemeClr>
              </a:solidFill>
              <a:ea typeface="微軟正黑體"/>
            </a:endParaRPr>
          </a:p>
          <a:p>
            <a:pPr algn="l"/>
            <a:r>
              <a:rPr lang="zh-TW" altLang="en-US" sz="4800">
                <a:solidFill>
                  <a:schemeClr val="accent2">
                    <a:lumMod val="20000"/>
                    <a:lumOff val="80000"/>
                  </a:schemeClr>
                </a:solidFill>
                <a:ea typeface="微軟正黑體"/>
              </a:rPr>
              <a:t>畫</a:t>
            </a:r>
          </a:p>
        </p:txBody>
      </p:sp>
    </p:spTree>
    <p:extLst>
      <p:ext uri="{BB962C8B-B14F-4D97-AF65-F5344CB8AC3E}">
        <p14:creationId xmlns:p14="http://schemas.microsoft.com/office/powerpoint/2010/main" val="2494341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7A494F-5D17-4B7D-911F-1569DC83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sz="6000" b="1" i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和表弟</a:t>
            </a:r>
            <a:r>
              <a:rPr lang="en-US" altLang="zh-TW" sz="6000" b="1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.</a:t>
            </a:r>
            <a:r>
              <a:rPr lang="zh-TW" sz="6000" b="1" i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妹一起出來啦！</a:t>
            </a:r>
            <a:endParaRPr lang="zh-TW" sz="6000" b="1" i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DC81EB6-1993-4A0E-AB0A-EB7BBD404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這身高...</a:t>
            </a:r>
            <a:endParaRPr lang="zh-TW" sz="40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微軟正黑體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DDB516A-9E57-4F27-AA7F-10A3D4D85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2043187"/>
            <a:ext cx="3300984" cy="764783"/>
          </a:xfrm>
        </p:spPr>
        <p:txBody>
          <a:bodyPr/>
          <a:lstStyle/>
          <a:p>
            <a:r>
              <a:rPr lang="zh-TW" sz="4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賣買姐姐餵你喝牛奶</a:t>
            </a:r>
            <a:endParaRPr lang="zh-TW" sz="400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DAC2AAAC-6462-4DAD-9F14-8443B793D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9" descr="一張含有 室內, 坐, 小, 年輕 的圖片&#10;&#10;描述是以非常高的可信度產生">
            <a:extLst>
              <a:ext uri="{FF2B5EF4-FFF2-40B4-BE49-F238E27FC236}">
                <a16:creationId xmlns:a16="http://schemas.microsoft.com/office/drawing/2014/main" id="{54B2AF9E-F579-4739-9C9C-E96262AA9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5" y="2946552"/>
            <a:ext cx="2724149" cy="3637945"/>
          </a:xfrm>
          <a:prstGeom prst="rect">
            <a:avLst/>
          </a:prstGeom>
        </p:spPr>
      </p:pic>
      <p:pic>
        <p:nvPicPr>
          <p:cNvPr id="11" name="圖片 11" descr="一張含有 個人, 室內, 小孩, 小 的圖片&#10;&#10;描述是以非常高的可信度產生">
            <a:extLst>
              <a:ext uri="{FF2B5EF4-FFF2-40B4-BE49-F238E27FC236}">
                <a16:creationId xmlns:a16="http://schemas.microsoft.com/office/drawing/2014/main" id="{D9E7E809-3EC4-40AC-8BF4-5DC2C1D7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275" y="2895599"/>
            <a:ext cx="2564878" cy="3812419"/>
          </a:xfrm>
          <a:prstGeom prst="rect">
            <a:avLst/>
          </a:prstGeom>
        </p:spPr>
      </p:pic>
      <p:pic>
        <p:nvPicPr>
          <p:cNvPr id="10" name="圖片 11" descr="一張含有 個人, 小孩, 小, 女孩 的圖片&#10;&#10;描述是以非常高的可信度產生">
            <a:extLst>
              <a:ext uri="{FF2B5EF4-FFF2-40B4-BE49-F238E27FC236}">
                <a16:creationId xmlns:a16="http://schemas.microsoft.com/office/drawing/2014/main" id="{1A3A4BA2-3EE3-4E5F-85DB-2AB2EF40B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140" y="2808514"/>
            <a:ext cx="2656318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9" descr="一張含有 個人, 室內, 天花板, 女孩 的圖片&#10;&#10;描述是以非常高的可信度產生">
            <a:extLst>
              <a:ext uri="{FF2B5EF4-FFF2-40B4-BE49-F238E27FC236}">
                <a16:creationId xmlns:a16="http://schemas.microsoft.com/office/drawing/2014/main" id="{D40DC018-138F-4E40-A0EA-DD26A331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3" y="206829"/>
            <a:ext cx="2841375" cy="5029200"/>
          </a:xfrm>
          <a:prstGeom prst="rect">
            <a:avLst/>
          </a:prstGeom>
        </p:spPr>
      </p:pic>
      <p:pic>
        <p:nvPicPr>
          <p:cNvPr id="11" name="圖片 11" descr="一張含有 個人, 女孩, 女性, 小孩 的圖片&#10;&#10;描述是以非常高的可信度產生">
            <a:extLst>
              <a:ext uri="{FF2B5EF4-FFF2-40B4-BE49-F238E27FC236}">
                <a16:creationId xmlns:a16="http://schemas.microsoft.com/office/drawing/2014/main" id="{6F943C40-97D5-49E7-B1D6-556869EC7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71" y="3108723"/>
            <a:ext cx="3026228" cy="3427297"/>
          </a:xfrm>
          <a:prstGeom prst="rect">
            <a:avLst/>
          </a:prstGeom>
        </p:spPr>
      </p:pic>
      <p:pic>
        <p:nvPicPr>
          <p:cNvPr id="13" name="圖片 13" descr="一張含有 個人, 室內, 女孩, 坐 的圖片&#10;&#10;描述是以非常高的可信度產生">
            <a:extLst>
              <a:ext uri="{FF2B5EF4-FFF2-40B4-BE49-F238E27FC236}">
                <a16:creationId xmlns:a16="http://schemas.microsoft.com/office/drawing/2014/main" id="{983A02F3-FFDF-423E-A65A-DA7B7D5C8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142" y="-68"/>
            <a:ext cx="5736772" cy="3244079"/>
          </a:xfrm>
          <a:prstGeom prst="rect">
            <a:avLst/>
          </a:prstGeom>
        </p:spPr>
      </p:pic>
      <p:pic>
        <p:nvPicPr>
          <p:cNvPr id="15" name="圖片 15" descr="一張含有 個人, 桌, 室內, 坐 的圖片&#10;&#10;描述是以非常高的可信度產生">
            <a:extLst>
              <a:ext uri="{FF2B5EF4-FFF2-40B4-BE49-F238E27FC236}">
                <a16:creationId xmlns:a16="http://schemas.microsoft.com/office/drawing/2014/main" id="{FA71B2C6-1865-468F-B228-F546C488B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657" y="4125618"/>
            <a:ext cx="4724400" cy="2645365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8524C597-25EF-4355-9ED8-3F796363C1C3}"/>
              </a:ext>
            </a:extLst>
          </p:cNvPr>
          <p:cNvSpPr txBox="1"/>
          <p:nvPr/>
        </p:nvSpPr>
        <p:spPr>
          <a:xfrm>
            <a:off x="195943" y="5442858"/>
            <a:ext cx="10559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3200">
                <a:ea typeface="+mn-lt"/>
                <a:cs typeface="+mn-lt"/>
              </a:rPr>
              <a:t>選我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1B6E6E4-01BD-4866-9637-4439BB13CFD5}"/>
              </a:ext>
            </a:extLst>
          </p:cNvPr>
          <p:cNvSpPr txBox="1"/>
          <p:nvPr/>
        </p:nvSpPr>
        <p:spPr>
          <a:xfrm>
            <a:off x="3354161" y="1525361"/>
            <a:ext cx="2743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4000">
                <a:latin typeface="Arial"/>
                <a:ea typeface="+mn-lt"/>
                <a:cs typeface="+mn-lt"/>
              </a:rPr>
              <a:t>其實我們會怕高</a:t>
            </a:r>
            <a:endParaRPr lang="zh-TW" sz="4000">
              <a:latin typeface="Arial"/>
              <a:ea typeface="+mn-lt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983DB7C-7638-4804-9E66-DE39ACD23D95}"/>
              </a:ext>
            </a:extLst>
          </p:cNvPr>
          <p:cNvSpPr txBox="1"/>
          <p:nvPr/>
        </p:nvSpPr>
        <p:spPr>
          <a:xfrm>
            <a:off x="6893379" y="3431721"/>
            <a:ext cx="274320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3600">
                <a:solidFill>
                  <a:schemeClr val="tx1"/>
                </a:solidFill>
                <a:ea typeface="+mn-lt"/>
                <a:cs typeface="+mn-lt"/>
              </a:rPr>
              <a:t>做麵包</a:t>
            </a:r>
            <a:endParaRPr lang="zh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81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413F24"/>
      </a:dk2>
      <a:lt2>
        <a:srgbClr val="EFEFF2"/>
      </a:lt2>
      <a:accent1>
        <a:srgbClr val="E78B29"/>
      </a:accent1>
      <a:accent2>
        <a:srgbClr val="ADA313"/>
      </a:accent2>
      <a:accent3>
        <a:srgbClr val="7DB01F"/>
      </a:accent3>
      <a:accent4>
        <a:srgbClr val="2766D8"/>
      </a:accent4>
      <a:accent5>
        <a:srgbClr val="5D53EB"/>
      </a:accent5>
      <a:accent6>
        <a:srgbClr val="8D43DD"/>
      </a:accent6>
      <a:hlink>
        <a:srgbClr val="7C82D3"/>
      </a:hlink>
      <a:folHlink>
        <a:srgbClr val="898989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198</Words>
  <Application>Microsoft Office PowerPoint</Application>
  <PresentationFormat>寬螢幕</PresentationFormat>
  <Paragraphs>42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微軟正黑體</vt:lpstr>
      <vt:lpstr>新細明體</vt:lpstr>
      <vt:lpstr>Arial</vt:lpstr>
      <vt:lpstr>Calibri Light</vt:lpstr>
      <vt:lpstr>Calisto MT</vt:lpstr>
      <vt:lpstr>Comic Sans MS</vt:lpstr>
      <vt:lpstr>Trebuchet MS</vt:lpstr>
      <vt:lpstr>Wingdings 2</vt:lpstr>
      <vt:lpstr>SlateVTI</vt:lpstr>
      <vt:lpstr>小時候的我</vt:lpstr>
      <vt:lpstr>PowerPoint 簡報</vt:lpstr>
      <vt:lpstr>出生第一天 </vt:lpstr>
      <vt:lpstr>PowerPoint 簡報</vt:lpstr>
      <vt:lpstr>每次一到晚上就會瘋瘋的我   </vt:lpstr>
      <vt:lpstr>PowerPoint 簡報</vt:lpstr>
      <vt:lpstr>PowerPoint 簡報</vt:lpstr>
      <vt:lpstr>和表弟.妹一起出來啦！</vt:lpstr>
      <vt:lpstr>PowerPoint 簡報</vt:lpstr>
      <vt:lpstr>PowerPoint 簡報</vt:lpstr>
      <vt:lpstr>第一天上學</vt:lpstr>
      <vt:lpstr>幼兒園時光 </vt:lpstr>
      <vt:lpstr>PowerPoint 簡報</vt:lpstr>
      <vt:lpstr>學才藝 </vt:lpstr>
      <vt:lpstr>畢業的日子</vt:lpstr>
      <vt:lpstr>小班</vt:lpstr>
      <vt:lpstr>中班</vt:lpstr>
      <vt:lpstr>大 班</vt:lpstr>
      <vt:lpstr>那一年，我升上小學。</vt:lpstr>
      <vt:lpstr>PowerPoint 簡報</vt:lpstr>
      <vt:lpstr>交到了 很棒的 朋友</vt:lpstr>
      <vt:lpstr>四年級時， 我來到了成州國小， 又是新的開始， 陌生的環境，一切彷彿又回到了原點。    </vt:lpstr>
      <vt:lpstr>轉學</vt:lpstr>
      <vt:lpstr>PowerPoint 簡報</vt:lpstr>
      <vt:lpstr>PowerPoint 簡報</vt:lpstr>
      <vt:lpstr>PowerPoint 簡報</vt:lpstr>
      <vt:lpstr>Not   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719</cp:revision>
  <dcterms:created xsi:type="dcterms:W3CDTF">2019-12-20T12:08:07Z</dcterms:created>
  <dcterms:modified xsi:type="dcterms:W3CDTF">2019-12-30T07:38:07Z</dcterms:modified>
</cp:coreProperties>
</file>