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PMingLiu" panose="02020500000000000000" pitchFamily="18" charset="-120"/>
      <p:regular r:id="rId35"/>
    </p:embeddedFont>
    <p:embeddedFont>
      <p:font typeface="DFKai-SB" panose="03000509000000000000" pitchFamily="65" charset="-12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3064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20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925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852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573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67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801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898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373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005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852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62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74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213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680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735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790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663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595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035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82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61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26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19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17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25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90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08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 lang="zh-TW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 lang="zh-TW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 lang="zh-TW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 lang="zh-TW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  <a:endParaRPr lang="zh-TW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TW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oo.gl/EhlWHQ" TargetMode="External"/><Relationship Id="rId5" Type="http://schemas.openxmlformats.org/officeDocument/2006/relationships/hyperlink" Target="https://goo.gl/ztJiOX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fE9-KRaDN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t.ly/2pYorC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GPGfiIe41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gd/bMlzi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s.gd/Ca9r4V" TargetMode="External"/><Relationship Id="rId4" Type="http://schemas.openxmlformats.org/officeDocument/2006/relationships/hyperlink" Target="https://is.gd/cxHfDC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VO7imcqr3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 idx="4294967295"/>
          </p:nvPr>
        </p:nvSpPr>
        <p:spPr>
          <a:xfrm>
            <a:off x="255425" y="104550"/>
            <a:ext cx="8222100" cy="93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zh-TW" sz="4800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6000" b="1">
                <a:solidFill>
                  <a:srgbClr val="E69138"/>
                </a:solidFill>
                <a:latin typeface="DFKai-SB"/>
                <a:ea typeface="DFKai-SB"/>
                <a:cs typeface="DFKai-SB"/>
                <a:sym typeface="DFKai-SB"/>
              </a:rPr>
              <a:t>傻鳥一隻~黑冠麻鷺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4294967295"/>
          </p:nvPr>
        </p:nvSpPr>
        <p:spPr>
          <a:xfrm>
            <a:off x="349325" y="2183800"/>
            <a:ext cx="4658700" cy="19845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組員:何芊誼、廖苡眞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3000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  指導老師:姜明雄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                                                   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3000" b="1">
                <a:highlight>
                  <a:srgbClr val="F6B26B"/>
                </a:highlight>
                <a:latin typeface="DFKai-SB"/>
                <a:ea typeface="DFKai-SB"/>
                <a:cs typeface="DFKai-SB"/>
                <a:sym typeface="DFKai-SB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07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0"/>
          <a:stretch/>
        </p:blipFill>
        <p:spPr>
          <a:xfrm>
            <a:off x="-632949" y="-91525"/>
            <a:ext cx="10002726" cy="5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780925" y="1534950"/>
            <a:ext cx="2783700" cy="1810800"/>
          </a:xfrm>
          <a:prstGeom prst="cloudCallout">
            <a:avLst>
              <a:gd name="adj1" fmla="val 50000"/>
              <a:gd name="adj2" fmla="val -65929"/>
            </a:avLst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800">
                <a:latin typeface="PMingLiu"/>
                <a:ea typeface="PMingLiu"/>
                <a:cs typeface="PMingLiu"/>
                <a:sym typeface="PMingLiu"/>
              </a:rPr>
              <a:t>                              </a:t>
            </a: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我只是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一根樹枝</a:t>
            </a:r>
            <a:r>
              <a:rPr lang="zh-TW" sz="2400" b="1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sz="1800">
                <a:latin typeface="PMingLiu"/>
                <a:ea typeface="PMingLiu"/>
                <a:cs typeface="PMingLiu"/>
                <a:sym typeface="PMingLiu"/>
              </a:rPr>
              <a:t>  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449450" y="4627975"/>
            <a:ext cx="4425300" cy="42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Photo by DW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67600" y="73100"/>
            <a:ext cx="4286100" cy="10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什麼是擬態?</a:t>
            </a:r>
          </a:p>
        </p:txBody>
      </p:sp>
      <p:pic>
        <p:nvPicPr>
          <p:cNvPr id="158" name="Shape 158" descr="74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00" y="995362"/>
            <a:ext cx="428625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66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350" y="448100"/>
            <a:ext cx="4672423" cy="31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70650" y="4103550"/>
            <a:ext cx="8773500" cy="10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圖片來源: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  <a:hlinkClick r:id="rId5"/>
              </a:rPr>
              <a:t>https://goo.gl/ztJiOX</a:t>
            </a:r>
            <a:r>
              <a:rPr lang="zh-TW"/>
              <a:t>     </a:t>
            </a: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  <a:hlinkClick r:id="rId6"/>
              </a:rPr>
              <a:t>https://goo.gl/EhlWHQ</a:t>
            </a: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 descr="0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724" y="-250075"/>
            <a:ext cx="9144000" cy="6098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30925" y="165522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假裝我很強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96475" y="4417800"/>
            <a:ext cx="7882200" cy="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圖片來源:http://bit.ly/2r5WdnF</a:t>
            </a:r>
          </a:p>
        </p:txBody>
      </p:sp>
      <p:sp>
        <p:nvSpPr>
          <p:cNvPr id="168" name="Shape 168"/>
          <p:cNvSpPr/>
          <p:nvPr/>
        </p:nvSpPr>
        <p:spPr>
          <a:xfrm rot="-933124">
            <a:off x="4650958" y="439267"/>
            <a:ext cx="888427" cy="183710"/>
          </a:xfrm>
          <a:prstGeom prst="leftArrow">
            <a:avLst>
              <a:gd name="adj1" fmla="val 54483"/>
              <a:gd name="adj2" fmla="val 122603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 descr="IMG_365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48675"/>
            <a:ext cx="9144000" cy="6092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3622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我嚇!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 descr="Coco被黑冠麻鷺兇(一直誤以為叫夜鶯)" title="哪有黑冠麻鷺這麼兇的">
            <a:hlinkClick r:id="rId3"/>
          </p:cNvPr>
          <p:cNvSpPr/>
          <p:nvPr/>
        </p:nvSpPr>
        <p:spPr>
          <a:xfrm>
            <a:off x="33275" y="-832294"/>
            <a:ext cx="9077425" cy="680809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 descr="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48675"/>
            <a:ext cx="9144000" cy="609218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找食物~找食物~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 descr="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48700"/>
            <a:ext cx="9144000" cy="609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               </a:t>
            </a:r>
            <a:r>
              <a:rPr lang="zh-TW">
                <a:solidFill>
                  <a:srgbClr val="FFFFFF"/>
                </a:solidFill>
              </a:rPr>
              <a:t> </a:t>
            </a: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我拔~~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 descr="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48675"/>
            <a:ext cx="9144000" cy="60921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                 </a:t>
            </a: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拔出來了!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 descr="d10904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669572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-138000" y="1107900"/>
            <a:ext cx="8222100" cy="7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     </a:t>
            </a: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我也會吃麻雀喔!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2889675" y="4504750"/>
            <a:ext cx="8312100" cy="4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E69138"/>
                </a:solidFill>
                <a:latin typeface="DFKai-SB"/>
                <a:ea typeface="DFKai-SB"/>
                <a:cs typeface="DFKai-SB"/>
                <a:sym typeface="DFKai-SB"/>
              </a:rPr>
              <a:t>圖片來源:</a:t>
            </a:r>
            <a:r>
              <a:rPr lang="zh-TW" sz="3000" b="1">
                <a:solidFill>
                  <a:srgbClr val="E69138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http://bit.ly/2pYorCi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 </a:t>
            </a:r>
          </a:p>
        </p:txBody>
      </p:sp>
      <p:sp>
        <p:nvSpPr>
          <p:cNvPr id="205" name="Shape 205"/>
          <p:cNvSpPr/>
          <p:nvPr/>
        </p:nvSpPr>
        <p:spPr>
          <a:xfrm>
            <a:off x="2889675" y="2338798"/>
            <a:ext cx="6013223" cy="2378970"/>
          </a:xfrm>
          <a:prstGeom prst="irregularSeal2">
            <a:avLst/>
          </a:prstGeom>
          <a:solidFill>
            <a:srgbClr val="C27B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我還太年輕了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不想死啊!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 descr="2015.03.22於高雄橋頭糖廠拍攝｢黑冠麻鷺覓食｣~ 最特別的是，黑冠麻鷺覓食的時候，頸部像蛇一樣扭動。" title="難得一見：像蛇扭動的｢黑冠麻鷺｣">
            <a:hlinkClick r:id="rId3"/>
          </p:cNvPr>
          <p:cNvSpPr/>
          <p:nvPr/>
        </p:nvSpPr>
        <p:spPr>
          <a:xfrm>
            <a:off x="0" y="-857274"/>
            <a:ext cx="9144000" cy="68580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 descr="15 (1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7665"/>
            <a:ext cx="9144000" cy="633954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0" y="2973650"/>
            <a:ext cx="8222100" cy="7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看到我的「黑冠」了嗎?</a:t>
            </a:r>
          </a:p>
        </p:txBody>
      </p:sp>
      <p:sp>
        <p:nvSpPr>
          <p:cNvPr id="93" name="Shape 93"/>
          <p:cNvSpPr/>
          <p:nvPr/>
        </p:nvSpPr>
        <p:spPr>
          <a:xfrm>
            <a:off x="3785450" y="191575"/>
            <a:ext cx="2419200" cy="423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129625" y="4252975"/>
            <a:ext cx="33408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Photo by DW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 descr="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48700"/>
            <a:ext cx="9144000" cy="609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2227375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魅力</a:t>
            </a:r>
            <a:r>
              <a:rPr lang="zh-TW" sz="4800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秀</a:t>
            </a: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自己Time~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 descr="09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7012"/>
            <a:ext cx="9144000" cy="5657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87925" y="3715100"/>
            <a:ext cx="8222100" cy="7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整個世界都是我的大平台!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4000" cy="609218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看~我的羽毛~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6449450" y="4627975"/>
            <a:ext cx="4425300" cy="42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Photo by DW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 descr="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4000" cy="609218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77450" y="2867875"/>
            <a:ext cx="8222100" cy="7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登登登登~~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449450" y="4627975"/>
            <a:ext cx="4425300" cy="42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Photo by DW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 descr="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82031"/>
            <a:ext cx="9144000" cy="609218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洗澡時間!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5360200" y="1015000"/>
            <a:ext cx="3256200" cy="1382400"/>
          </a:xfrm>
          <a:prstGeom prst="wedgeEllipseCallout">
            <a:avLst>
              <a:gd name="adj1" fmla="val -62970"/>
              <a:gd name="adj2" fmla="val -20645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水好冰喔!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 descr="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82031"/>
            <a:ext cx="9144000" cy="609218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      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 嚕啦啦~~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6222250" y="778400"/>
            <a:ext cx="2921700" cy="1413300"/>
          </a:xfrm>
          <a:prstGeom prst="wedgeEllipseCallout">
            <a:avLst>
              <a:gd name="adj1" fmla="val -64557"/>
              <a:gd name="adj2" fmla="val 30779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先洗再說~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 descr="01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6049"/>
            <a:ext cx="9144000" cy="6098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015125" y="-63400"/>
            <a:ext cx="8222100" cy="7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報告結束了，有空記得來找我呦!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影片來源: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1.</a:t>
            </a: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https://is.gd/bMlzix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https://is.gd/cxHfDC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3.</a:t>
            </a: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  <a:hlinkClick r:id="rId5"/>
              </a:rPr>
              <a:t>https://is.gd/Ca9r4V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99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99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>
              <a:spcBef>
                <a:spcPts val="0"/>
              </a:spcBef>
              <a:buNone/>
            </a:pPr>
            <a:endParaRPr sz="3000" b="1">
              <a:solidFill>
                <a:srgbClr val="FF99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993800" y="825950"/>
            <a:ext cx="1945800" cy="1879800"/>
          </a:xfrm>
          <a:prstGeom prst="ellipse">
            <a:avLst/>
          </a:prstGeom>
          <a:solidFill>
            <a:srgbClr val="D5A6B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7449175" y="1229875"/>
            <a:ext cx="433200" cy="4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 rot="-5392115">
            <a:off x="6712392" y="1695079"/>
            <a:ext cx="261600" cy="300600"/>
          </a:xfrm>
          <a:prstGeom prst="triangle">
            <a:avLst>
              <a:gd name="adj" fmla="val 55834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7985125" y="1714575"/>
            <a:ext cx="639100" cy="503725"/>
          </a:xfrm>
          <a:custGeom>
            <a:avLst/>
            <a:gdLst/>
            <a:ahLst/>
            <a:cxnLst/>
            <a:rect l="0" t="0" r="0" b="0"/>
            <a:pathLst>
              <a:path w="25564" h="20149" extrusionOk="0">
                <a:moveTo>
                  <a:pt x="0" y="12041"/>
                </a:moveTo>
                <a:cubicBezTo>
                  <a:pt x="978" y="13167"/>
                  <a:pt x="3179" y="17575"/>
                  <a:pt x="5872" y="18799"/>
                </a:cubicBezTo>
                <a:cubicBezTo>
                  <a:pt x="8564" y="20023"/>
                  <a:pt x="12875" y="20755"/>
                  <a:pt x="16155" y="19385"/>
                </a:cubicBezTo>
                <a:cubicBezTo>
                  <a:pt x="19435" y="18014"/>
                  <a:pt x="25503" y="13804"/>
                  <a:pt x="25552" y="10574"/>
                </a:cubicBezTo>
                <a:cubicBezTo>
                  <a:pt x="25600" y="7343"/>
                  <a:pt x="17962" y="1762"/>
                  <a:pt x="16445" y="0"/>
                </a:cubicBezTo>
              </a:path>
            </a:pathLst>
          </a:custGeom>
          <a:noFill/>
          <a:ln w="28575" cap="flat" cmpd="sng">
            <a:solidFill>
              <a:srgbClr val="B45F06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269" name="Shape 269"/>
          <p:cNvCxnSpPr/>
          <p:nvPr/>
        </p:nvCxnSpPr>
        <p:spPr>
          <a:xfrm>
            <a:off x="7801500" y="2705750"/>
            <a:ext cx="7500" cy="234900"/>
          </a:xfrm>
          <a:prstGeom prst="straightConnector1">
            <a:avLst/>
          </a:prstGeom>
          <a:noFill/>
          <a:ln w="28575" cap="flat" cmpd="sng">
            <a:solidFill>
              <a:srgbClr val="B45F0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0" name="Shape 270"/>
          <p:cNvCxnSpPr/>
          <p:nvPr/>
        </p:nvCxnSpPr>
        <p:spPr>
          <a:xfrm>
            <a:off x="7962950" y="2705750"/>
            <a:ext cx="7500" cy="234900"/>
          </a:xfrm>
          <a:prstGeom prst="straightConnector1">
            <a:avLst/>
          </a:prstGeom>
          <a:noFill/>
          <a:ln w="28575" cap="flat" cmpd="sng">
            <a:solidFill>
              <a:srgbClr val="B45F0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1" name="Shape 271"/>
          <p:cNvSpPr/>
          <p:nvPr/>
        </p:nvSpPr>
        <p:spPr>
          <a:xfrm>
            <a:off x="8055483" y="535397"/>
            <a:ext cx="282025" cy="305300"/>
          </a:xfrm>
          <a:custGeom>
            <a:avLst/>
            <a:gdLst/>
            <a:ahLst/>
            <a:cxnLst/>
            <a:rect l="0" t="0" r="0" b="0"/>
            <a:pathLst>
              <a:path w="11281" h="12212" extrusionOk="0">
                <a:moveTo>
                  <a:pt x="123" y="12212"/>
                </a:moveTo>
                <a:cubicBezTo>
                  <a:pt x="1493" y="11967"/>
                  <a:pt x="6533" y="11674"/>
                  <a:pt x="8344" y="10745"/>
                </a:cubicBezTo>
                <a:cubicBezTo>
                  <a:pt x="10154" y="9815"/>
                  <a:pt x="10644" y="8053"/>
                  <a:pt x="10987" y="6634"/>
                </a:cubicBezTo>
                <a:cubicBezTo>
                  <a:pt x="11329" y="5214"/>
                  <a:pt x="11477" y="3306"/>
                  <a:pt x="10401" y="2229"/>
                </a:cubicBezTo>
                <a:cubicBezTo>
                  <a:pt x="9324" y="1151"/>
                  <a:pt x="6242" y="-171"/>
                  <a:pt x="4529" y="171"/>
                </a:cubicBezTo>
                <a:cubicBezTo>
                  <a:pt x="2816" y="513"/>
                  <a:pt x="368" y="3009"/>
                  <a:pt x="123" y="4282"/>
                </a:cubicBezTo>
                <a:cubicBezTo>
                  <a:pt x="-122" y="5554"/>
                  <a:pt x="2568" y="7218"/>
                  <a:pt x="3057" y="7806"/>
                </a:cubicBezTo>
              </a:path>
            </a:pathLst>
          </a:custGeom>
          <a:noFill/>
          <a:ln w="28575" cap="flat" cmpd="sng">
            <a:solidFill>
              <a:srgbClr val="B45F06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648950" y="1229875"/>
            <a:ext cx="5602022" cy="27707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8575" cap="flat" cmpd="sng">
                  <a:solidFill>
                    <a:srgbClr val="674EA7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64D79"/>
                </a:solidFill>
                <a:latin typeface="DFKai-SB"/>
              </a:rPr>
              <a:t>The End</a:t>
            </a:r>
            <a:br>
              <a:rPr b="1" i="0">
                <a:ln w="28575" cap="flat" cmpd="sng">
                  <a:solidFill>
                    <a:srgbClr val="674EA7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64D79"/>
                </a:solidFill>
                <a:latin typeface="DFKai-SB"/>
              </a:rPr>
            </a:br>
            <a:r>
              <a:rPr b="1" i="0">
                <a:ln w="28575" cap="flat" cmpd="sng">
                  <a:solidFill>
                    <a:srgbClr val="674EA7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64D79"/>
                </a:solidFill>
                <a:latin typeface="DFKai-SB"/>
              </a:rPr>
              <a:t>謝謝聆聽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 descr="06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221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143000" y="217325"/>
            <a:ext cx="8222100" cy="7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   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看到了嗎?這就是「眼先」</a:t>
            </a:r>
            <a:r>
              <a:rPr lang="zh-TW">
                <a:solidFill>
                  <a:srgbClr val="FFFFFF"/>
                </a:solidFill>
              </a:rPr>
              <a:t> </a:t>
            </a:r>
            <a:r>
              <a:rPr lang="zh-TW"/>
              <a:t>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588650" y="4429175"/>
            <a:ext cx="33408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Photo by DW</a:t>
            </a:r>
          </a:p>
        </p:txBody>
      </p:sp>
      <p:sp>
        <p:nvSpPr>
          <p:cNvPr id="102" name="Shape 102"/>
          <p:cNvSpPr/>
          <p:nvPr/>
        </p:nvSpPr>
        <p:spPr>
          <a:xfrm rot="-3255153">
            <a:off x="4362797" y="1425352"/>
            <a:ext cx="866806" cy="238785"/>
          </a:xfrm>
          <a:prstGeom prst="leftArrow">
            <a:avLst>
              <a:gd name="adj1" fmla="val 41972"/>
              <a:gd name="adj2" fmla="val 99970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 descr="02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87875" cy="492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28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549" y="1854424"/>
            <a:ext cx="4385449" cy="32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4760825" y="1852250"/>
            <a:ext cx="4380900" cy="32934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555400" y="642925"/>
            <a:ext cx="2528100" cy="997200"/>
          </a:xfrm>
          <a:prstGeom prst="wedgeRectCallout">
            <a:avLst>
              <a:gd name="adj1" fmla="val 29238"/>
              <a:gd name="adj2" fmla="val 72804"/>
            </a:avLst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 我是亞成鳥</a:t>
            </a:r>
          </a:p>
        </p:txBody>
      </p:sp>
      <p:sp>
        <p:nvSpPr>
          <p:cNvPr id="111" name="Shape 111"/>
          <p:cNvSpPr/>
          <p:nvPr/>
        </p:nvSpPr>
        <p:spPr>
          <a:xfrm>
            <a:off x="4141975" y="0"/>
            <a:ext cx="2422800" cy="922800"/>
          </a:xfrm>
          <a:prstGeom prst="wedgeRectCallout">
            <a:avLst>
              <a:gd name="adj1" fmla="val -25657"/>
              <a:gd name="adj2" fmla="val 70860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 請叫我帥哥</a:t>
            </a:r>
          </a:p>
        </p:txBody>
      </p:sp>
      <p:sp>
        <p:nvSpPr>
          <p:cNvPr id="112" name="Shape 112"/>
          <p:cNvSpPr/>
          <p:nvPr/>
        </p:nvSpPr>
        <p:spPr>
          <a:xfrm>
            <a:off x="6853500" y="680125"/>
            <a:ext cx="2194200" cy="922800"/>
          </a:xfrm>
          <a:prstGeom prst="wedgeRectCallout">
            <a:avLst>
              <a:gd name="adj1" fmla="val -25276"/>
              <a:gd name="adj2" fmla="val 121332"/>
            </a:avLst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請叫我美女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 descr="2013.04.14木柵公園黑冠麻鷺的叫聲MVI_4993" title="2013.04.14木柵公園黑冠麻鷺的叫聲MVI_4993">
            <a:hlinkClick r:id="rId3"/>
          </p:cNvPr>
          <p:cNvSpPr/>
          <p:nvPr/>
        </p:nvSpPr>
        <p:spPr>
          <a:xfrm>
            <a:off x="0" y="-1448200"/>
            <a:ext cx="9144000" cy="6857973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8" name="Shape 118"/>
          <p:cNvSpPr txBox="1"/>
          <p:nvPr/>
        </p:nvSpPr>
        <p:spPr>
          <a:xfrm>
            <a:off x="311700" y="4490050"/>
            <a:ext cx="8730300" cy="5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 b="1">
              <a:solidFill>
                <a:srgbClr val="FF99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P_20170516_092652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" y="0"/>
            <a:ext cx="9144002" cy="513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-84375" y="197602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生態池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 descr="P_20170512_160022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75" y="0"/>
            <a:ext cx="915994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42925" y="35752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跑道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 descr="P_20170512_160119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" y="0"/>
            <a:ext cx="9144002" cy="513459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4725" y="122987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蝴蝶園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28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965"/>
            <a:ext cx="9144000" cy="618069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751000" y="2625750"/>
            <a:ext cx="8222100" cy="7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232475" y="4568875"/>
            <a:ext cx="33408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Photo by DW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如螢幕大小 (16:9)</PresentationFormat>
  <Paragraphs>53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Roboto</vt:lpstr>
      <vt:lpstr>Arial</vt:lpstr>
      <vt:lpstr>PMingLiu</vt:lpstr>
      <vt:lpstr>DFKai-SB</vt:lpstr>
      <vt:lpstr>geometric</vt:lpstr>
      <vt:lpstr>      傻鳥一隻~黑冠麻鷺</vt:lpstr>
      <vt:lpstr>看到我的「黑冠」了嗎?</vt:lpstr>
      <vt:lpstr>    看到了嗎?這就是「眼先」  </vt:lpstr>
      <vt:lpstr>PowerPoint 簡報</vt:lpstr>
      <vt:lpstr>PowerPoint 簡報</vt:lpstr>
      <vt:lpstr>生態池 </vt:lpstr>
      <vt:lpstr>跑道</vt:lpstr>
      <vt:lpstr>蝴蝶園</vt:lpstr>
      <vt:lpstr>PowerPoint 簡報</vt:lpstr>
      <vt:lpstr>PowerPoint 簡報</vt:lpstr>
      <vt:lpstr>什麼是擬態?</vt:lpstr>
      <vt:lpstr>假裝我很強</vt:lpstr>
      <vt:lpstr>我嚇!</vt:lpstr>
      <vt:lpstr>PowerPoint 簡報</vt:lpstr>
      <vt:lpstr>找食物~找食物~</vt:lpstr>
      <vt:lpstr>                我拔~~</vt:lpstr>
      <vt:lpstr>                 拔出來了!</vt:lpstr>
      <vt:lpstr>     我也會吃麻雀喔!</vt:lpstr>
      <vt:lpstr>PowerPoint 簡報</vt:lpstr>
      <vt:lpstr>魅力秀自己Time~</vt:lpstr>
      <vt:lpstr>整個世界都是我的大平台!</vt:lpstr>
      <vt:lpstr>看~我的羽毛~</vt:lpstr>
      <vt:lpstr>登登登登~~</vt:lpstr>
      <vt:lpstr>洗澡時間!</vt:lpstr>
      <vt:lpstr>        嚕啦啦~~</vt:lpstr>
      <vt:lpstr>報告結束了，有空記得來找我呦!</vt:lpstr>
      <vt:lpstr>影片來源: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傻鳥一隻~黑冠麻鷺</dc:title>
  <cp:lastModifiedBy>panda</cp:lastModifiedBy>
  <cp:revision>1</cp:revision>
  <dcterms:modified xsi:type="dcterms:W3CDTF">2017-06-07T15:24:34Z</dcterms:modified>
</cp:coreProperties>
</file>