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F9B860-CAB8-44C9-A88F-F7229B96F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D6AC610-084E-4A57-A05F-5E96951F9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DCD1F2-EE8A-4131-9221-869466AD8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C837-8D11-4AC2-B9D7-04384D73E61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BE71B25-5D41-4723-AC55-FE0EEEC0A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348E18-9BDC-4F5F-B877-6E815363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B8FD-B7EC-4315-8819-EACAAC722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798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76D14C-003E-403A-BC70-86D1CEB9D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6921A08-CDB0-4C50-A730-8C9BBD3AC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8F11294-040F-475C-8C78-CA437D45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C837-8D11-4AC2-B9D7-04384D73E61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8D16140-1B96-4D26-AA40-36946E59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612270-D5E5-429F-ACC7-AF0C50A6B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B8FD-B7EC-4315-8819-EACAAC722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044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65724C3-6108-46E6-9BFF-34ED47AA5E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4BA01B3-E838-4162-A6D7-55A999100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FDC1EE1-C8DB-407E-B609-0BCCD2210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C837-8D11-4AC2-B9D7-04384D73E61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602784E-DE0C-4E5C-BB1C-548230568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EAA190-94BD-4C5D-B7CF-1E010B7AC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B8FD-B7EC-4315-8819-EACAAC722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1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3B5127-79C0-49BE-9F5C-A84C77C0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EDD4F2-43DF-4DBC-8B74-979B5118A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2AF968-9A6B-41DD-BAAB-EE7517DB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C837-8D11-4AC2-B9D7-04384D73E61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6E631FB-9315-4EE7-A8CC-C936A566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9B0C279-51B0-4589-BCEA-95556089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B8FD-B7EC-4315-8819-EACAAC722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09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C97452-ACCF-49A8-8780-A46AEC7E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221AF52-EEA9-49CA-81E8-42201C6E2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6AA79A-C33C-42F5-81A3-A6AA0E6B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C837-8D11-4AC2-B9D7-04384D73E61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A990633-0FD4-4FFA-B2E0-1E2D00D7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B6C1F3-0B70-4DE0-8678-90AAE7F6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B8FD-B7EC-4315-8819-EACAAC722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94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4C6127-E066-4637-980E-C49C09BA2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DB0212-0B94-4536-A01A-4BD19CEA6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AA13359-18EA-4A68-811A-0C991B6FF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C4C5CCD-4095-4DAC-AE71-B0A9E43A8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C837-8D11-4AC2-B9D7-04384D73E61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959A987-7C58-40CB-9EF3-CA77C82BA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D5B7DE0-2F2C-4ABD-ADBE-97B7E75A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B8FD-B7EC-4315-8819-EACAAC722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37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DBBBBB-C1AD-4032-8FD5-0000D2AA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CA13CA4-3C22-4C96-964C-86717D3E9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80142A3-B432-4844-B44D-C53D711DF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33D75CD-B3A4-41B6-B2B2-4994E768E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FFD426B-A2FC-497A-8649-7CC300FE3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438C1BC-4FAE-4246-8980-64BD39939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C837-8D11-4AC2-B9D7-04384D73E61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783DDA4-F466-4221-B82B-A987C327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617C28B-1BAD-4266-8ED4-17FA4868D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B8FD-B7EC-4315-8819-EACAAC722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F9B739-42E6-4C79-8F4F-E702C8CBB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E2415B4-33E2-4179-A376-B70971187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C837-8D11-4AC2-B9D7-04384D73E61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991AF1F-52A7-4774-B200-4F947F0C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2EE739F-2DB4-41DC-91B9-807A79C9E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B8FD-B7EC-4315-8819-EACAAC722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41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CC24B89-7E32-47FC-A0F4-75C1DBF51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C837-8D11-4AC2-B9D7-04384D73E61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919DCC1-42C7-4B04-B035-62186DFBE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FC6805D-EF1C-48CD-BB07-E5FC3A221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B8FD-B7EC-4315-8819-EACAAC722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46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0232A6-ECEA-45A2-8E4A-03342EFF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0053E9-A14F-4E14-9336-19EFB3E18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4C4A61F-C60F-4275-B411-75C89A903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1DCBF5D-92D0-4A25-9091-F9D52B14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C837-8D11-4AC2-B9D7-04384D73E61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FE5DA16-266A-4935-8688-0E362E800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19E1E45-856A-4187-A327-6A2DA747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B8FD-B7EC-4315-8819-EACAAC722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36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4686CF-E987-4529-BC47-5EEAD034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FA7A04F-6661-4E0F-B5DB-1B38410E4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9283A6C-F146-48D1-8EAA-EE3756D0B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CA8129A-4091-4F66-AE95-DE5669BB1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C837-8D11-4AC2-B9D7-04384D73E61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074FE1F-B605-4E7E-9DE2-C6B8A215D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20254A1-DF43-4001-99AF-E54F97B8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B8FD-B7EC-4315-8819-EACAAC722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36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E313036-C72F-43B2-B2E1-24BB1164F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40A49F2-49BC-45DF-8863-8AB2A970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B0B220-E6A1-469A-AB25-3985651DCD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EC837-8D11-4AC2-B9D7-04384D73E616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AC4134-1CD7-44C3-BDE7-828076EB5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EB80B86-956D-4F2E-B07B-2AC76CD73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0B8FD-B7EC-4315-8819-EACAAC722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9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C824A24-AF4E-4A9D-9DB1-E3A59F4B76B4}"/>
              </a:ext>
            </a:extLst>
          </p:cNvPr>
          <p:cNvSpPr/>
          <p:nvPr/>
        </p:nvSpPr>
        <p:spPr>
          <a:xfrm>
            <a:off x="2530336" y="719667"/>
            <a:ext cx="6724919" cy="36574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6000" b="1" cap="none" spc="0" dirty="0">
              <a:ln w="1905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2367869-79F6-4324-9832-C45594CF7B1A}"/>
              </a:ext>
            </a:extLst>
          </p:cNvPr>
          <p:cNvSpPr txBox="1"/>
          <p:nvPr/>
        </p:nvSpPr>
        <p:spPr>
          <a:xfrm>
            <a:off x="4487333" y="1557867"/>
            <a:ext cx="3217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華康勘亭流" panose="03000909000000000000" pitchFamily="65" charset="-120"/>
                <a:ea typeface="華康勘亭流" panose="03000909000000000000" pitchFamily="65" charset="-120"/>
              </a:rPr>
              <a:t>淡水八里一日遊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37CFB2F-6A2F-467C-B15F-7E9BD930D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7533" y="2796530"/>
            <a:ext cx="3047999" cy="228599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C735389-0469-414D-8FA2-90BBB504CA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1" y="2142642"/>
            <a:ext cx="5850469" cy="3841813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1C30E139-4C83-4FE2-A083-829D61432EF4}"/>
              </a:ext>
            </a:extLst>
          </p:cNvPr>
          <p:cNvSpPr txBox="1"/>
          <p:nvPr/>
        </p:nvSpPr>
        <p:spPr>
          <a:xfrm>
            <a:off x="9533467" y="3877733"/>
            <a:ext cx="2091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華康古印體" panose="03010509000000000000" pitchFamily="65" charset="-120"/>
                <a:ea typeface="華康古印體" panose="03010509000000000000" pitchFamily="65" charset="-120"/>
              </a:rPr>
              <a:t>班級：四年一班</a:t>
            </a:r>
            <a:endParaRPr lang="en-US" altLang="zh-TW" sz="2000" dirty="0"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  <a:p>
            <a:r>
              <a:rPr lang="zh-TW" altLang="en-US" sz="2000" dirty="0">
                <a:latin typeface="華康古印體" panose="03010509000000000000" pitchFamily="65" charset="-120"/>
                <a:ea typeface="華康古印體" panose="03010509000000000000" pitchFamily="65" charset="-120"/>
              </a:rPr>
              <a:t>座號：</a:t>
            </a:r>
            <a:r>
              <a:rPr lang="en-US" altLang="zh-TW" sz="2000" dirty="0">
                <a:latin typeface="華康古印體" panose="03010509000000000000" pitchFamily="65" charset="-120"/>
                <a:ea typeface="華康古印體" panose="03010509000000000000" pitchFamily="65" charset="-120"/>
              </a:rPr>
              <a:t>10</a:t>
            </a:r>
            <a:r>
              <a:rPr lang="zh-TW" altLang="en-US" sz="2000" dirty="0">
                <a:latin typeface="華康古印體" panose="03010509000000000000" pitchFamily="65" charset="-120"/>
                <a:ea typeface="華康古印體" panose="03010509000000000000" pitchFamily="65" charset="-120"/>
              </a:rPr>
              <a:t>號</a:t>
            </a:r>
          </a:p>
        </p:txBody>
      </p:sp>
      <p:pic>
        <p:nvPicPr>
          <p:cNvPr id="6" name="03-music">
            <a:hlinkClick r:id="" action="ppaction://media"/>
            <a:extLst>
              <a:ext uri="{FF2B5EF4-FFF2-40B4-BE49-F238E27FC236}">
                <a16:creationId xmlns:a16="http://schemas.microsoft.com/office/drawing/2014/main" id="{C7C4B09D-E8DB-488D-AFA2-8DD342DA3B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79100" y="46820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7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FBEFCE79-EA2C-42C9-8F0C-F6A9F6844E3F}"/>
              </a:ext>
            </a:extLst>
          </p:cNvPr>
          <p:cNvSpPr txBox="1"/>
          <p:nvPr/>
        </p:nvSpPr>
        <p:spPr>
          <a:xfrm>
            <a:off x="2181598" y="309034"/>
            <a:ext cx="8554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  <a:p>
            <a:r>
              <a:rPr lang="zh-TW" altLang="en-US" sz="4800" dirty="0">
                <a:latin typeface="華康勘亭流" panose="03000909000000000000" pitchFamily="65" charset="-120"/>
                <a:ea typeface="華康勘亭流" panose="03000909000000000000" pitchFamily="65" charset="-120"/>
              </a:rPr>
              <a:t>這裡超好玩 </a:t>
            </a:r>
            <a:r>
              <a:rPr lang="en-US" altLang="zh-TW" sz="4800" dirty="0">
                <a:latin typeface="華康勘亭流" panose="03000909000000000000" pitchFamily="65" charset="-120"/>
                <a:ea typeface="華康勘亭流" panose="03000909000000000000" pitchFamily="65" charset="-120"/>
              </a:rPr>
              <a:t>So much fun here</a:t>
            </a:r>
          </a:p>
          <a:p>
            <a:endParaRPr lang="en-US" altLang="zh-TW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68F48B14-C72F-400F-8C2D-306A1F457F24}"/>
              </a:ext>
            </a:extLst>
          </p:cNvPr>
          <p:cNvGrpSpPr/>
          <p:nvPr/>
        </p:nvGrpSpPr>
        <p:grpSpPr>
          <a:xfrm rot="20412576">
            <a:off x="1030332" y="2105754"/>
            <a:ext cx="4255469" cy="2883557"/>
            <a:chOff x="1030332" y="2105754"/>
            <a:chExt cx="4255469" cy="2883557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DD25F866-5742-4BD0-82E8-E81B2459F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249" y="2438400"/>
              <a:ext cx="2051050" cy="1727200"/>
            </a:xfrm>
            <a:prstGeom prst="rect">
              <a:avLst/>
            </a:prstGeom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835D6B10-344D-4D4C-8376-14EA714A8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332" y="2105754"/>
              <a:ext cx="4255469" cy="2883557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9E0B97C4-6CEC-4726-862B-2E2DCA073130}"/>
                </a:ext>
              </a:extLst>
            </p:cNvPr>
            <p:cNvSpPr txBox="1"/>
            <p:nvPr/>
          </p:nvSpPr>
          <p:spPr>
            <a:xfrm>
              <a:off x="2988733" y="4498246"/>
              <a:ext cx="9482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華康勘亭流" panose="03000909000000000000" pitchFamily="65" charset="-120"/>
                  <a:ea typeface="華康勘亭流" panose="03000909000000000000" pitchFamily="65" charset="-120"/>
                </a:rPr>
                <a:t>搭渡輪</a:t>
              </a: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AE2D121E-1A30-4D87-B126-EE025D106851}"/>
              </a:ext>
            </a:extLst>
          </p:cNvPr>
          <p:cNvGrpSpPr/>
          <p:nvPr/>
        </p:nvGrpSpPr>
        <p:grpSpPr>
          <a:xfrm rot="1388536">
            <a:off x="6623796" y="2105754"/>
            <a:ext cx="4261473" cy="3279932"/>
            <a:chOff x="6623796" y="2105754"/>
            <a:chExt cx="4261473" cy="3279932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9F1AC05D-42EB-474E-AFDB-DCAB0F651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2607732"/>
              <a:ext cx="2664700" cy="2036233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15D1F7EE-B63B-414E-9E4D-4C3178E2C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796" y="2105754"/>
              <a:ext cx="4261473" cy="3279932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54478C28-61B4-4B0C-A8AD-7358A3A17429}"/>
                </a:ext>
              </a:extLst>
            </p:cNvPr>
            <p:cNvSpPr txBox="1"/>
            <p:nvPr/>
          </p:nvSpPr>
          <p:spPr>
            <a:xfrm>
              <a:off x="7912099" y="4643965"/>
              <a:ext cx="1291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>
                  <a:latin typeface="華康勘亭流" panose="03000909000000000000" pitchFamily="65" charset="-120"/>
                  <a:ea typeface="華康勘亭流" panose="03000909000000000000" pitchFamily="65" charset="-120"/>
                </a:rPr>
                <a:t>騎自行車</a:t>
              </a:r>
              <a:endParaRPr lang="zh-TW" altLang="en-US" sz="2000" dirty="0">
                <a:latin typeface="華康勘亭流" panose="03000909000000000000" pitchFamily="65" charset="-120"/>
                <a:ea typeface="華康勘亭流" panose="030009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74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4146C87-942F-4B48-B2AE-BAD0BCC4164E}"/>
              </a:ext>
            </a:extLst>
          </p:cNvPr>
          <p:cNvSpPr/>
          <p:nvPr/>
        </p:nvSpPr>
        <p:spPr>
          <a:xfrm>
            <a:off x="2345803" y="521038"/>
            <a:ext cx="794119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latin typeface="華康超圓體" panose="020F0C09000000000000" pitchFamily="49" charset="-120"/>
                <a:ea typeface="華康超圓體" panose="020F0C09000000000000" pitchFamily="49" charset="-120"/>
              </a:rPr>
              <a:t>美味的小吃 </a:t>
            </a:r>
            <a:r>
              <a:rPr lang="en-US" altLang="zh-TW" sz="4400" dirty="0">
                <a:latin typeface="華康超圓體" panose="020F0C09000000000000" pitchFamily="49" charset="-120"/>
                <a:ea typeface="華康超圓體" panose="020F0C09000000000000" pitchFamily="49" charset="-120"/>
              </a:rPr>
              <a:t>Delicious snacks</a:t>
            </a:r>
          </a:p>
          <a:p>
            <a:endParaRPr lang="en-US" altLang="zh-TW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A9452C1-C304-4251-AF47-F4CA5126C117}"/>
              </a:ext>
            </a:extLst>
          </p:cNvPr>
          <p:cNvGrpSpPr/>
          <p:nvPr/>
        </p:nvGrpSpPr>
        <p:grpSpPr>
          <a:xfrm>
            <a:off x="4800600" y="2568575"/>
            <a:ext cx="2590800" cy="2533624"/>
            <a:chOff x="4800600" y="2568575"/>
            <a:chExt cx="2590800" cy="2533624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4FEF4B78-96EA-4C01-B699-2B4288AECDA3}"/>
                </a:ext>
              </a:extLst>
            </p:cNvPr>
            <p:cNvSpPr txBox="1"/>
            <p:nvPr/>
          </p:nvSpPr>
          <p:spPr>
            <a:xfrm>
              <a:off x="5596467" y="4732867"/>
              <a:ext cx="87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+mn-ea"/>
                </a:rPr>
                <a:t>炸蝦捲</a:t>
              </a:r>
            </a:p>
          </p:txBody>
        </p:sp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D4F3C5A7-2017-44BE-8D5F-11E16703C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2568575"/>
              <a:ext cx="2590800" cy="19526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0ADEE53C-9315-4856-BF14-CD14712F21CF}"/>
              </a:ext>
            </a:extLst>
          </p:cNvPr>
          <p:cNvGrpSpPr/>
          <p:nvPr/>
        </p:nvGrpSpPr>
        <p:grpSpPr>
          <a:xfrm>
            <a:off x="931870" y="2520421"/>
            <a:ext cx="2590800" cy="2581778"/>
            <a:chOff x="931870" y="2520421"/>
            <a:chExt cx="2590800" cy="2581778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7E534DD9-1AD4-4AB8-B888-95BD58874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870" y="2520421"/>
              <a:ext cx="2590800" cy="19526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73FD14A7-25D7-49CE-AF9F-51E0425BE5BD}"/>
                </a:ext>
              </a:extLst>
            </p:cNvPr>
            <p:cNvSpPr txBox="1"/>
            <p:nvPr/>
          </p:nvSpPr>
          <p:spPr>
            <a:xfrm>
              <a:off x="1710268" y="4732867"/>
              <a:ext cx="116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+mn-ea"/>
                </a:rPr>
                <a:t>阿婆鐵蛋</a:t>
              </a: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E8285782-FC7F-4539-815D-5BE1A04254F3}"/>
              </a:ext>
            </a:extLst>
          </p:cNvPr>
          <p:cNvGrpSpPr/>
          <p:nvPr/>
        </p:nvGrpSpPr>
        <p:grpSpPr>
          <a:xfrm>
            <a:off x="8612180" y="2520421"/>
            <a:ext cx="2647950" cy="2581778"/>
            <a:chOff x="8612180" y="2520421"/>
            <a:chExt cx="2647950" cy="2581778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5972A5FE-FF54-4B5A-90BF-1A68FFD1D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2180" y="2520421"/>
              <a:ext cx="2647950" cy="19526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BFBD1618-5B42-4384-9CC4-1A91B19BEA5F}"/>
                </a:ext>
              </a:extLst>
            </p:cNvPr>
            <p:cNvSpPr txBox="1"/>
            <p:nvPr/>
          </p:nvSpPr>
          <p:spPr>
            <a:xfrm>
              <a:off x="9500122" y="4732867"/>
              <a:ext cx="87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+mn-ea"/>
                </a:rPr>
                <a:t>魚丸湯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102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39</Words>
  <Application>Microsoft Office PowerPoint</Application>
  <PresentationFormat>寬螢幕</PresentationFormat>
  <Paragraphs>12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華康古印體</vt:lpstr>
      <vt:lpstr>華康海報體W9</vt:lpstr>
      <vt:lpstr>華康勘亭流</vt:lpstr>
      <vt:lpstr>華康超圓體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15</cp:revision>
  <dcterms:created xsi:type="dcterms:W3CDTF">2025-04-01T01:51:13Z</dcterms:created>
  <dcterms:modified xsi:type="dcterms:W3CDTF">2025-06-10T02:08:53Z</dcterms:modified>
</cp:coreProperties>
</file>