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Black" panose="020B0A040201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36YkSBVvNDoCcNKqX5AkgNqxA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25618" y="996153"/>
            <a:ext cx="9144000" cy="88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zh-TW" sz="8000" dirty="0"/>
              <a:t>自然災害-</a:t>
            </a:r>
            <a:r>
              <a:rPr lang="zh-TW" sz="80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地震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-1949790" y="2057400"/>
            <a:ext cx="15036578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李苡瑄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264" y="3146720"/>
            <a:ext cx="4537354" cy="301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土耳其賑災善款衛福部專戶累計破10億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07" y="3141908"/>
            <a:ext cx="4537354" cy="301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zh-TW" sz="6600" dirty="0"/>
              <a:t>地震是怎樣</a:t>
            </a:r>
            <a:r>
              <a:rPr lang="zh-TW" sz="6600" dirty="0">
                <a:solidFill>
                  <a:srgbClr val="FF0000"/>
                </a:solidFill>
              </a:rPr>
              <a:t>形成</a:t>
            </a:r>
            <a:r>
              <a:rPr lang="zh-TW" sz="6600" dirty="0"/>
              <a:t>的?</a:t>
            </a:r>
            <a:endParaRPr sz="6600" dirty="0"/>
          </a:p>
        </p:txBody>
      </p:sp>
      <p:pic>
        <p:nvPicPr>
          <p:cNvPr id="93" name="Google Shape;93;p2" descr="圖解科學大驚奇】為什麼會發生地震呢？｜親子天下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32502" y="3731055"/>
            <a:ext cx="4474522" cy="26601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975220" y="1983808"/>
            <a:ext cx="609460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由於</a:t>
            </a:r>
            <a:r>
              <a:rPr lang="zh-TW" sz="4000" b="0" i="0" u="none" strike="noStrike" cap="none" dirty="0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rPr>
              <a:t>地殼運動引起地殼岩層斷裂錯動而發生的</a:t>
            </a:r>
            <a:r>
              <a:rPr lang="zh-TW" sz="40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地殼震動，</a:t>
            </a:r>
            <a:r>
              <a:rPr lang="zh-TW" sz="4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稱為地震。</a:t>
            </a:r>
            <a:endParaRPr sz="4000" b="0" i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4145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 sz="6000" dirty="0"/>
              <a:t>地震的影響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669266" y="1593380"/>
            <a:ext cx="10295205" cy="38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Char char="•"/>
            </a:pPr>
            <a:r>
              <a:rPr lang="zh-TW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地震之後更會有不少規模較 少的震動，</a:t>
            </a:r>
            <a:r>
              <a:rPr lang="zh-TW" b="0" i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主要</a:t>
            </a:r>
            <a:r>
              <a:rPr lang="zh-TW" b="0" i="0" dirty="0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rPr>
              <a:t>的次生災害有水災山崩及停電等</a:t>
            </a:r>
            <a:r>
              <a:rPr lang="zh-TW" b="0" i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01" name="Google Shape;101;p3" descr="圖輯】照片看歷史／2010年國道3號史上最嚴重走山土石洪流奪4命| 焦點話題| 聯合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238" y="3211104"/>
            <a:ext cx="3847381" cy="256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獨家》台電513、517停電、核二727跳電懲處下午公佈最高到董事長層級- 自由財經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302" y="3211104"/>
            <a:ext cx="3861389" cy="256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zh-TW" sz="6600" dirty="0"/>
              <a:t>舉例:</a:t>
            </a:r>
            <a:endParaRPr sz="6600"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1875958"/>
            <a:ext cx="10515600" cy="453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/>
              <a:t>1.</a:t>
            </a:r>
            <a:r>
              <a:rPr lang="zh-TW" sz="3600" dirty="0">
                <a:solidFill>
                  <a:srgbClr val="2F5496"/>
                </a:solidFill>
              </a:rPr>
              <a:t>台灣</a:t>
            </a:r>
            <a:r>
              <a:rPr lang="zh-TW" sz="3600" dirty="0">
                <a:solidFill>
                  <a:srgbClr val="FF0000"/>
                </a:solidFill>
              </a:rPr>
              <a:t>921</a:t>
            </a:r>
            <a:r>
              <a:rPr lang="zh-TW" sz="3600" dirty="0"/>
              <a:t>大地震，罹難人數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/>
              <a:t>  :</a:t>
            </a:r>
            <a:r>
              <a:rPr lang="zh-TW" sz="3600" dirty="0">
                <a:solidFill>
                  <a:srgbClr val="FF0000"/>
                </a:solidFill>
              </a:rPr>
              <a:t>2329</a:t>
            </a:r>
            <a:r>
              <a:rPr lang="zh-TW" sz="3600" dirty="0"/>
              <a:t>人，有</a:t>
            </a:r>
            <a:r>
              <a:rPr lang="zh-TW" sz="3600" dirty="0">
                <a:solidFill>
                  <a:srgbClr val="FF0000"/>
                </a:solidFill>
              </a:rPr>
              <a:t>8772</a:t>
            </a:r>
            <a:r>
              <a:rPr lang="zh-TW" sz="3600" dirty="0"/>
              <a:t>人受傷                                                                                                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/>
              <a:t>2.</a:t>
            </a:r>
            <a:r>
              <a:rPr lang="zh-TW" sz="3600" dirty="0">
                <a:solidFill>
                  <a:srgbClr val="2F5496"/>
                </a:solidFill>
              </a:rPr>
              <a:t>日本</a:t>
            </a:r>
            <a:r>
              <a:rPr lang="zh-TW" sz="3600" dirty="0">
                <a:solidFill>
                  <a:srgbClr val="FF0000"/>
                </a:solidFill>
              </a:rPr>
              <a:t>311</a:t>
            </a:r>
            <a:r>
              <a:rPr lang="zh-TW" sz="3600" dirty="0"/>
              <a:t>大地震，罹難和失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/>
              <a:t>蹤人數 :</a:t>
            </a:r>
            <a:r>
              <a:rPr lang="zh-TW" sz="3600" dirty="0">
                <a:solidFill>
                  <a:srgbClr val="FF0000"/>
                </a:solidFill>
              </a:rPr>
              <a:t>18430</a:t>
            </a:r>
            <a:r>
              <a:rPr lang="zh-TW" sz="3600" dirty="0"/>
              <a:t>人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/>
              <a:t>3.</a:t>
            </a:r>
            <a:r>
              <a:rPr lang="zh-TW" sz="3600" dirty="0">
                <a:solidFill>
                  <a:srgbClr val="2F5496"/>
                </a:solidFill>
              </a:rPr>
              <a:t>中國</a:t>
            </a:r>
            <a:r>
              <a:rPr lang="zh-TW" sz="3600" dirty="0"/>
              <a:t>的</a:t>
            </a:r>
            <a:r>
              <a:rPr lang="zh-TW" sz="3600" dirty="0">
                <a:solidFill>
                  <a:srgbClr val="FF0000"/>
                </a:solidFill>
              </a:rPr>
              <a:t>汶川</a:t>
            </a:r>
            <a:r>
              <a:rPr lang="zh-TW" sz="3600" dirty="0"/>
              <a:t>地震，遇難人數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/>
              <a:t>  :</a:t>
            </a:r>
            <a:r>
              <a:rPr lang="zh-TW" sz="3600" dirty="0">
                <a:solidFill>
                  <a:srgbClr val="FF0000"/>
                </a:solidFill>
              </a:rPr>
              <a:t>69277</a:t>
            </a:r>
            <a:r>
              <a:rPr lang="zh-TW" sz="3600" dirty="0"/>
              <a:t>人  ，</a:t>
            </a:r>
            <a:r>
              <a:rPr lang="zh-TW" sz="3600" dirty="0">
                <a:solidFill>
                  <a:srgbClr val="FF0000"/>
                </a:solidFill>
              </a:rPr>
              <a:t>17923</a:t>
            </a:r>
            <a:r>
              <a:rPr lang="zh-TW" sz="3600" dirty="0"/>
              <a:t>人失蹤        </a:t>
            </a:r>
            <a:r>
              <a:rPr lang="zh-TW" sz="4400" dirty="0"/>
              <a:t>                                      </a:t>
            </a:r>
            <a:endParaRPr dirty="0"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5268" y="312713"/>
            <a:ext cx="3767638" cy="251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zh-TW" sz="4800" dirty="0"/>
              <a:t>如何預防地震?</a:t>
            </a:r>
            <a:endParaRPr sz="4800"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Char char="•"/>
            </a:pPr>
            <a:r>
              <a:rPr lang="zh-TW" sz="3600" b="0" i="0" dirty="0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rPr>
              <a:t>地震</a:t>
            </a:r>
            <a:r>
              <a:rPr lang="zh-TW" sz="3600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時最重要就是保護頭頸避免受傷，應立即採</a:t>
            </a:r>
            <a:r>
              <a:rPr lang="zh-TW" sz="3600" b="0" i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「趴下、掩護、穩住」</a:t>
            </a:r>
            <a:r>
              <a:rPr lang="zh-TW" sz="3600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的動作，躲在</a:t>
            </a:r>
            <a:r>
              <a:rPr lang="zh-TW" sz="3600" b="0" i="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桌下或是牆角</a:t>
            </a:r>
            <a:r>
              <a:rPr lang="zh-TW" sz="3600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5443" y="3187815"/>
            <a:ext cx="3510794" cy="3510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altLang="en-US" sz="6600" dirty="0"/>
              <a:t>問題</a:t>
            </a:r>
            <a:r>
              <a:rPr lang="en-US" altLang="zh-TW" sz="6600" dirty="0"/>
              <a:t>:</a:t>
            </a:r>
            <a:endParaRPr sz="6600" dirty="0"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altLang="zh-TW" sz="4000" dirty="0"/>
              <a:t>1.</a:t>
            </a:r>
            <a:r>
              <a:rPr lang="zh-TW" altLang="en-US" sz="4000" dirty="0"/>
              <a:t>地震對生活有甚麼影響</a:t>
            </a:r>
            <a:r>
              <a:rPr lang="en-US" altLang="zh-TW" sz="4000" dirty="0"/>
              <a:t>?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zh-TW" sz="4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zh-TW" sz="4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zh-TW" sz="4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altLang="zh-TW" sz="4000" dirty="0"/>
              <a:t>2.</a:t>
            </a:r>
            <a:r>
              <a:rPr lang="zh-TW" altLang="en-US" sz="4000" dirty="0"/>
              <a:t>舉例中有哪些國家的三大地震</a:t>
            </a:r>
            <a:r>
              <a:rPr lang="en-US" altLang="zh-TW" sz="40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5FBA1-8DE3-4802-A2B5-70C4DC08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答案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388AA8-BB1F-49F9-AAA0-9D35B27A5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1.</a:t>
            </a:r>
            <a:r>
              <a:rPr lang="zh-TW" altLang="en-US" sz="4000" dirty="0"/>
              <a:t>水災、山崩、停電</a:t>
            </a:r>
            <a:endParaRPr lang="en-US" altLang="zh-TW" sz="4000" dirty="0"/>
          </a:p>
          <a:p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台灣</a:t>
            </a:r>
            <a:r>
              <a:rPr lang="en-US" altLang="zh-TW" sz="4000" dirty="0"/>
              <a:t>921</a:t>
            </a:r>
            <a:r>
              <a:rPr lang="zh-TW" altLang="en-US" sz="4000" dirty="0"/>
              <a:t>、日本</a:t>
            </a:r>
            <a:r>
              <a:rPr lang="en-US" altLang="zh-TW" sz="4000" dirty="0"/>
              <a:t>311</a:t>
            </a:r>
            <a:r>
              <a:rPr lang="zh-TW" altLang="en-US" sz="4000" dirty="0"/>
              <a:t>、中國汶川</a:t>
            </a:r>
          </a:p>
        </p:txBody>
      </p:sp>
    </p:spTree>
    <p:extLst>
      <p:ext uri="{BB962C8B-B14F-4D97-AF65-F5344CB8AC3E}">
        <p14:creationId xmlns:p14="http://schemas.microsoft.com/office/powerpoint/2010/main" val="67581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</Words>
  <Application>Microsoft Office PowerPoint</Application>
  <PresentationFormat>寬螢幕</PresentationFormat>
  <Paragraphs>26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Calibri</vt:lpstr>
      <vt:lpstr>Arial</vt:lpstr>
      <vt:lpstr>Arial Black</vt:lpstr>
      <vt:lpstr>Arial</vt:lpstr>
      <vt:lpstr>Office 佈景主題</vt:lpstr>
      <vt:lpstr>自然災害-地震</vt:lpstr>
      <vt:lpstr>地震是怎樣形成的?</vt:lpstr>
      <vt:lpstr>地震的影響</vt:lpstr>
      <vt:lpstr>舉例:</vt:lpstr>
      <vt:lpstr>如何預防地震?</vt:lpstr>
      <vt:lpstr>問題:</vt:lpstr>
      <vt:lpstr>答案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自然災害-地震</dc:title>
  <dc:creator>user</dc:creator>
  <cp:lastModifiedBy>user</cp:lastModifiedBy>
  <cp:revision>2</cp:revision>
  <dcterms:created xsi:type="dcterms:W3CDTF">2023-02-24T02:51:36Z</dcterms:created>
  <dcterms:modified xsi:type="dcterms:W3CDTF">2023-03-09T03:53:30Z</dcterms:modified>
</cp:coreProperties>
</file>