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CC00FF"/>
    <a:srgbClr val="CC0066"/>
    <a:srgbClr val="FF7C80"/>
    <a:srgbClr val="3366CC"/>
    <a:srgbClr val="E6E6E6"/>
    <a:srgbClr val="96DEF7"/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EC87A5-EE2D-4EEE-96A7-D4F38A1D7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029F511-55E2-4691-B93A-D3535C28E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75FFCB-7FA7-4186-8FEE-FF76F85F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BC9-B5D3-47F9-8855-9C6035B19B6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F4E240-568F-4A8C-86D3-C5DDFC2D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01EAE8-4F4F-4253-A702-27D28772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18F5-E64B-4153-91F1-78CE57BC7A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79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421961-7976-404C-80DB-1D903029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36F36F9-FD2F-408F-A16F-8C893347E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4D7B0F-A338-445F-9C73-4550F931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BC9-B5D3-47F9-8855-9C6035B19B6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ABE8E6-88FF-476A-AC7B-81072FB7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5C3782-9691-4DAC-B908-A98C8FEE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18F5-E64B-4153-91F1-78CE57BC7A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66C559C-FB92-4F02-BF0A-F3DAA9557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A257061-91DE-4BE7-AD4B-74054E1F5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EE94F7-050D-4B54-AC52-D456E6C4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BC9-B5D3-47F9-8855-9C6035B19B6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9378D9-FA1C-4A26-AF4C-F06C6793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0D174A-3BA8-43AA-87BE-D063E31E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18F5-E64B-4153-91F1-78CE57BC7A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79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A37ADD-2BC8-49EF-B81D-FA8F0C8A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34B8D5-3123-49DD-AE01-0C768C835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E5ABD1-4556-40F4-ADB0-C3F931A2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BC9-B5D3-47F9-8855-9C6035B19B6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8B1B8F-48F1-4BDF-B6C1-D026A6FD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EDF1F7-EBFE-4660-8707-8E2FF7DB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18F5-E64B-4153-91F1-78CE57BC7A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16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91FE46-F0DD-40B9-94C9-C85A6A14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21230F-4813-4D6F-A2A0-350E9FCF1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C01D92-660C-4802-BF68-303A108C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BC9-B5D3-47F9-8855-9C6035B19B6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F1BC88-DA86-4515-9FDD-0B60CB53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D4D765-3669-459B-B79F-05F27B69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18F5-E64B-4153-91F1-78CE57BC7A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90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3C0266-3554-4E0E-8F4A-7C2078EE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C1BD3C-0DBC-4DCE-8AD0-44E59DF54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B68F312-502B-4C4F-94F6-6DC2BECDF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BFE322-145C-47EE-A2F4-F1625728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BC9-B5D3-47F9-8855-9C6035B19B6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3706390-A578-4311-ADD6-84280F11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0A09D1C-8617-4AB9-90E0-06208BB5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18F5-E64B-4153-91F1-78CE57BC7A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1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F2110E-1AC9-4B29-A161-67A88297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EFE736-CC38-4E87-B86F-213D2BFA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28A328F-9E72-4AD4-8750-C43042B4A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BE8325-A11B-4A77-A2EF-495B1EB67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9369854-3A7F-4732-AE93-4A2FC8E50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C69628E-7004-4471-A3F2-793D58BA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BC9-B5D3-47F9-8855-9C6035B19B6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F417F93-1BCD-4B5E-A5DB-4C202232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773EFFA-243A-4857-AB47-AD57774E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18F5-E64B-4153-91F1-78CE57BC7A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71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B4731-EFCB-413A-A9E1-80A607B6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C9A12DF-729F-4ADC-8125-488B1BF2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BC9-B5D3-47F9-8855-9C6035B19B6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5F6C0A-C403-4BEB-BA82-65E71813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E99678-72D6-49BB-A583-5ED330EB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18F5-E64B-4153-91F1-78CE57BC7A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4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B0FDF29-4DDB-433D-93B0-47E7D3DE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BC9-B5D3-47F9-8855-9C6035B19B6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62A497A-B8A9-47CA-9D7A-95C417C2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B2015DA-1658-4030-A5AC-EF6ADAEF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18F5-E64B-4153-91F1-78CE57BC7A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60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2B675-38C3-4498-9620-82B23D9D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8995CA-2D52-4E8C-A4F3-570B93FA1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3BDBD1-D922-49F2-8C1A-56FA99F81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399AA03-1526-48F1-B601-D8971ADA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BC9-B5D3-47F9-8855-9C6035B19B6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BD4BD9-008A-415B-929A-14114A9D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D968FB-5B8E-4F31-BAC5-602E7E75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18F5-E64B-4153-91F1-78CE57BC7A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44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17115D-FFD1-4C1B-BD4F-6DA4E6AA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8A5B795-C4E8-415C-953E-A1A194028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90BC78F-744F-4146-9C83-6883009E2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722D5DC-6CBC-4216-969C-6BEDB6DA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9BC9-B5D3-47F9-8855-9C6035B19B6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6A4A8A0-CBD8-4B99-8626-4065AAFE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B55C7E-3A95-4B2F-9FBF-CA4609EC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18F5-E64B-4153-91F1-78CE57BC7A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50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010DE86-768B-4C56-989A-FB3CCFF3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2D94D6-FAF1-4B3F-B223-86B5F500B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27BDCD-2A87-47D9-9D92-ADA7410FF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C9BC9-B5D3-47F9-8855-9C6035B19B6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A14601-B270-4947-9C65-0A0AA8440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7E8955-16FA-4A6D-A8EE-0F4A16C87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18F5-E64B-4153-91F1-78CE57BC7A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31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26FE99E-FDFE-4D0E-9F91-9C16645329C9}"/>
              </a:ext>
            </a:extLst>
          </p:cNvPr>
          <p:cNvSpPr/>
          <p:nvPr/>
        </p:nvSpPr>
        <p:spPr>
          <a:xfrm>
            <a:off x="2276340" y="889001"/>
            <a:ext cx="6724919" cy="29379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CC00">
                        <a:shade val="30000"/>
                        <a:satMod val="115000"/>
                      </a:srgbClr>
                    </a:gs>
                    <a:gs pos="50000">
                      <a:srgbClr val="00CC00">
                        <a:shade val="67500"/>
                        <a:satMod val="115000"/>
                      </a:srgbClr>
                    </a:gs>
                    <a:gs pos="100000">
                      <a:srgbClr val="00CC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CC00">
                        <a:shade val="30000"/>
                        <a:satMod val="115000"/>
                      </a:srgbClr>
                    </a:gs>
                    <a:gs pos="50000">
                      <a:srgbClr val="00CC00">
                        <a:shade val="67500"/>
                        <a:satMod val="115000"/>
                      </a:srgbClr>
                    </a:gs>
                    <a:gs pos="100000">
                      <a:srgbClr val="00CC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A31C8AD-B7A6-43A7-BC34-E81D35DDCF2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29B3B86-A9B8-4CEC-A119-D952CEFAF3E8}"/>
              </a:ext>
            </a:extLst>
          </p:cNvPr>
          <p:cNvSpPr txBox="1"/>
          <p:nvPr/>
        </p:nvSpPr>
        <p:spPr>
          <a:xfrm>
            <a:off x="4042833" y="1329267"/>
            <a:ext cx="3191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超特楷體" panose="03000E09000000000000" pitchFamily="65" charset="-120"/>
                <a:ea typeface="華康超特楷體" panose="03000E09000000000000" pitchFamily="65" charset="-120"/>
              </a:rPr>
              <a:t>八里淡水一日遊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378B023-6E19-4024-B082-99C4CC441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65" y="2444807"/>
            <a:ext cx="3869270" cy="288278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6A306E8-76F7-42C0-A474-4BC270AEB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73" y="1666817"/>
            <a:ext cx="7520207" cy="490253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A7B78AE0-8154-4EBD-8C35-BE1E4755FD20}"/>
              </a:ext>
            </a:extLst>
          </p:cNvPr>
          <p:cNvSpPr txBox="1"/>
          <p:nvPr/>
        </p:nvSpPr>
        <p:spPr>
          <a:xfrm>
            <a:off x="9863667" y="4309533"/>
            <a:ext cx="2150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699F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班級：</a:t>
            </a:r>
            <a:r>
              <a:rPr lang="en-US" altLang="zh-TW" sz="2000" dirty="0">
                <a:solidFill>
                  <a:srgbClr val="6699F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401</a:t>
            </a:r>
          </a:p>
          <a:p>
            <a:r>
              <a:rPr lang="zh-TW" altLang="en-US" sz="2000" dirty="0">
                <a:solidFill>
                  <a:srgbClr val="6699F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座號：</a:t>
            </a:r>
            <a:r>
              <a:rPr lang="en-US" altLang="zh-TW" sz="2000" dirty="0">
                <a:solidFill>
                  <a:srgbClr val="6699F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22</a:t>
            </a:r>
            <a:endParaRPr lang="zh-TW" altLang="en-US" sz="2000" dirty="0">
              <a:solidFill>
                <a:srgbClr val="6699F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pic>
        <p:nvPicPr>
          <p:cNvPr id="6" name="03-music">
            <a:hlinkClick r:id="" action="ppaction://media"/>
            <a:extLst>
              <a:ext uri="{FF2B5EF4-FFF2-40B4-BE49-F238E27FC236}">
                <a16:creationId xmlns:a16="http://schemas.microsoft.com/office/drawing/2014/main" id="{30DA9054-DEBC-4C24-B540-4FEB022BDB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9800" y="54948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24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81C8115-CE84-4538-8241-32ADD1EE3DC9}"/>
              </a:ext>
            </a:extLst>
          </p:cNvPr>
          <p:cNvSpPr txBox="1"/>
          <p:nvPr/>
        </p:nvSpPr>
        <p:spPr>
          <a:xfrm>
            <a:off x="2082800" y="1079500"/>
            <a:ext cx="7988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3366CC"/>
                </a:solidFill>
                <a:latin typeface="華康文徵明體W4" panose="03000409000000000000" pitchFamily="65" charset="-120"/>
                <a:ea typeface="華康文徵明體W4" panose="03000409000000000000" pitchFamily="65" charset="-120"/>
              </a:rPr>
              <a:t>這裡超好玩 </a:t>
            </a:r>
            <a:r>
              <a:rPr lang="en-US" altLang="zh-TW" sz="4400" dirty="0">
                <a:solidFill>
                  <a:schemeClr val="accent6">
                    <a:lumMod val="75000"/>
                  </a:schemeClr>
                </a:solidFill>
                <a:latin typeface="華康文徵明體W4" panose="03000409000000000000" pitchFamily="65" charset="-120"/>
                <a:ea typeface="華康文徵明體W4" panose="03000409000000000000" pitchFamily="65" charset="-120"/>
              </a:rPr>
              <a:t>So much fun here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3B5E6101-153E-41EB-8AAB-47087559CA1F}"/>
              </a:ext>
            </a:extLst>
          </p:cNvPr>
          <p:cNvGrpSpPr/>
          <p:nvPr/>
        </p:nvGrpSpPr>
        <p:grpSpPr>
          <a:xfrm rot="20754843">
            <a:off x="859660" y="2368866"/>
            <a:ext cx="4653111" cy="3080079"/>
            <a:chOff x="844065" y="2253921"/>
            <a:chExt cx="4545490" cy="308007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DFC3F36-B316-4EF4-A317-BB116797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550" y="2628900"/>
              <a:ext cx="2171700" cy="182880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CA8FCE78-7D1C-4914-A2C5-4C4E11CD5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65" y="2253921"/>
              <a:ext cx="4545490" cy="3080079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459CA462-B88D-420C-AE7B-2B62588220DC}"/>
                </a:ext>
              </a:extLst>
            </p:cNvPr>
            <p:cNvSpPr txBox="1"/>
            <p:nvPr/>
          </p:nvSpPr>
          <p:spPr>
            <a:xfrm>
              <a:off x="2825898" y="4822660"/>
              <a:ext cx="2012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海報體W9(P)" panose="040B0900000000000000" pitchFamily="82" charset="-120"/>
                  <a:ea typeface="華康海報體W9(P)" panose="040B0900000000000000" pitchFamily="82" charset="-120"/>
                </a:rPr>
                <a:t>搭渡輪</a:t>
              </a: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8B4A4CFD-E3A0-471C-8430-373F577046A7}"/>
              </a:ext>
            </a:extLst>
          </p:cNvPr>
          <p:cNvGrpSpPr/>
          <p:nvPr/>
        </p:nvGrpSpPr>
        <p:grpSpPr>
          <a:xfrm rot="797856">
            <a:off x="6924363" y="2222500"/>
            <a:ext cx="4261473" cy="3279932"/>
            <a:chOff x="6924363" y="2222500"/>
            <a:chExt cx="4261473" cy="327993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1ACCFE9-3DE2-4095-A502-983A0813A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900" y="2765260"/>
              <a:ext cx="2692400" cy="20574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5CE946C-154F-4474-96EB-7D3ADAC3D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363" y="2222500"/>
              <a:ext cx="4261473" cy="3279932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A983624-F846-47BF-819D-1F93AE06FAC3}"/>
                </a:ext>
              </a:extLst>
            </p:cNvPr>
            <p:cNvSpPr txBox="1"/>
            <p:nvPr/>
          </p:nvSpPr>
          <p:spPr>
            <a:xfrm>
              <a:off x="7975600" y="4700880"/>
              <a:ext cx="1562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海報體W9(P)" panose="040B0900000000000000" pitchFamily="82" charset="-120"/>
                  <a:ea typeface="華康海報體W9(P)" panose="040B0900000000000000" pitchFamily="82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48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7EF9526-54DC-4820-9161-3ECCC5C69212}"/>
              </a:ext>
            </a:extLst>
          </p:cNvPr>
          <p:cNvSpPr txBox="1"/>
          <p:nvPr/>
        </p:nvSpPr>
        <p:spPr>
          <a:xfrm>
            <a:off x="2057400" y="533400"/>
            <a:ext cx="75522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CC0066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美味的小吃 </a:t>
            </a:r>
            <a:r>
              <a:rPr lang="en-US" altLang="zh-TW" sz="4400" dirty="0">
                <a:solidFill>
                  <a:srgbClr val="CC00FF"/>
                </a:solidFill>
                <a:latin typeface="Modern No. 20" panose="02070704070505020303" pitchFamily="18" charset="0"/>
              </a:rPr>
              <a:t>Delicious snacks</a:t>
            </a:r>
          </a:p>
          <a:p>
            <a:endParaRPr lang="en-US" altLang="zh-TW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DC0F8C5B-F33A-4C42-AB91-DDE4BD920517}"/>
              </a:ext>
            </a:extLst>
          </p:cNvPr>
          <p:cNvGrpSpPr/>
          <p:nvPr/>
        </p:nvGrpSpPr>
        <p:grpSpPr>
          <a:xfrm>
            <a:off x="1320800" y="2312987"/>
            <a:ext cx="2590800" cy="2540589"/>
            <a:chOff x="1320800" y="2312987"/>
            <a:chExt cx="2590800" cy="254058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8F80485D-87A5-4EA3-B5BC-BFE89A38E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00" y="2312987"/>
              <a:ext cx="2590800" cy="19526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6BB4877F-9054-4AED-91BA-1475D09EAE35}"/>
                </a:ext>
              </a:extLst>
            </p:cNvPr>
            <p:cNvSpPr txBox="1"/>
            <p:nvPr/>
          </p:nvSpPr>
          <p:spPr>
            <a:xfrm>
              <a:off x="1921934" y="4453466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阿婆鐵蛋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24625A8-3630-4802-AB87-D89F6363C3BB}"/>
              </a:ext>
            </a:extLst>
          </p:cNvPr>
          <p:cNvGrpSpPr/>
          <p:nvPr/>
        </p:nvGrpSpPr>
        <p:grpSpPr>
          <a:xfrm>
            <a:off x="4800600" y="2274886"/>
            <a:ext cx="2768600" cy="2595623"/>
            <a:chOff x="4800600" y="2274886"/>
            <a:chExt cx="2768600" cy="259562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947DD34C-EABF-4616-A8A5-E7BD155DF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274886"/>
              <a:ext cx="2590800" cy="195262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5D846D5D-9426-46D5-B48B-31B12828074F}"/>
                </a:ext>
              </a:extLst>
            </p:cNvPr>
            <p:cNvSpPr txBox="1"/>
            <p:nvPr/>
          </p:nvSpPr>
          <p:spPr>
            <a:xfrm>
              <a:off x="5452533" y="4470399"/>
              <a:ext cx="2116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炸蝦捲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BC412FA-20A7-473F-921F-9DD579340323}"/>
              </a:ext>
            </a:extLst>
          </p:cNvPr>
          <p:cNvGrpSpPr/>
          <p:nvPr/>
        </p:nvGrpSpPr>
        <p:grpSpPr>
          <a:xfrm>
            <a:off x="8493125" y="2274884"/>
            <a:ext cx="2647950" cy="2578692"/>
            <a:chOff x="8493125" y="2274884"/>
            <a:chExt cx="2647950" cy="2578692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8B7C2A1-821A-49DF-AE5E-4481A8082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125" y="2274884"/>
              <a:ext cx="2647950" cy="19526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F6CF7C5-2A3C-47DE-9379-BAE986AC4740}"/>
                </a:ext>
              </a:extLst>
            </p:cNvPr>
            <p:cNvSpPr txBox="1"/>
            <p:nvPr/>
          </p:nvSpPr>
          <p:spPr>
            <a:xfrm>
              <a:off x="9194799" y="4453466"/>
              <a:ext cx="1845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魚丸湯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1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6" baseType="lpstr">
      <vt:lpstr>華康中黑體</vt:lpstr>
      <vt:lpstr>華康文徵明體W4</vt:lpstr>
      <vt:lpstr>華康海報體W9</vt:lpstr>
      <vt:lpstr>華康海報體W9(P)</vt:lpstr>
      <vt:lpstr>華康特粗楷體</vt:lpstr>
      <vt:lpstr>華康超明體(P)</vt:lpstr>
      <vt:lpstr>華康超特楷體</vt:lpstr>
      <vt:lpstr>新細明體</vt:lpstr>
      <vt:lpstr>Arial</vt:lpstr>
      <vt:lpstr>Calibri</vt:lpstr>
      <vt:lpstr>Calibri Light</vt:lpstr>
      <vt:lpstr>Modern No. 20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dcterms:created xsi:type="dcterms:W3CDTF">2025-04-01T01:50:47Z</dcterms:created>
  <dcterms:modified xsi:type="dcterms:W3CDTF">2025-06-10T02:11:09Z</dcterms:modified>
</cp:coreProperties>
</file>