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E7F7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400" d="100"/>
          <a:sy n="400" d="100"/>
        </p:scale>
        <p:origin x="288" y="28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9AA530-90D2-4C92-AF68-D0051D7E0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2614F9F-1308-48DF-9CC7-9ACBDD694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FD92CA8-3FF3-4A93-95BB-654F046D8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A521-0D23-40AB-8B7E-6D90D9D7A88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AEB9699-9D75-463B-A6F6-5FA44C12D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CAAB472-3D3B-4F41-B61F-4814E8B6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6D57-1D46-4EA6-8DB0-95922888FD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3421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AF7D68-2F52-42C2-A1FB-E32B154D5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70AF9EE-177E-4594-AA40-77C67213C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FEAA8CE-983D-4BD1-AC73-711DA5866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A521-0D23-40AB-8B7E-6D90D9D7A88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5F6F9AA-4B6E-4260-9659-AE3121A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51C7A7D-971B-430C-8FAE-DFEC78444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6D57-1D46-4EA6-8DB0-95922888FD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7994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828241C-9ECC-4D4D-9CCC-033A12EF4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D163EC9-F19B-4DE0-8DEE-7C764B53B0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DB8792E-B686-43F6-87BB-E2B0CFC7F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A521-0D23-40AB-8B7E-6D90D9D7A88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E7B1592-1095-4ED4-A544-6845326B6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4960DD1-F0B1-474D-A077-8996F3475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6D57-1D46-4EA6-8DB0-95922888FD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799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00DA8F-6AC5-4862-A30F-1147D5462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467B71-7AF3-404F-B916-412C998D7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D6B3279-095A-4B66-94F3-30F3040D6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A521-0D23-40AB-8B7E-6D90D9D7A88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8B18792-CEC6-4278-A407-7DAE31E00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819F1A0-D011-4EC7-8885-4B8D95BA8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6D57-1D46-4EA6-8DB0-95922888FD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981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DC36ED-D784-452C-8576-6881EEBE0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29932DF-22D5-401B-B236-F03981754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B627A50-BFE1-4AB5-B8D6-CBD6E8BEB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A521-0D23-40AB-8B7E-6D90D9D7A88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FFCE3D7-C4AB-45C5-B85F-8A860380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A6218F9-3C13-456D-8BB4-138BB4720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6D57-1D46-4EA6-8DB0-95922888FD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134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F06657-27A5-4808-9582-7B2C387EA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61D65B6-CA65-4D55-9F86-F0DFEC908C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9E9533E-089A-4EB2-A0E8-1F95C892A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FB48C65-EB47-4A50-A9E7-DE4FC7CE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A521-0D23-40AB-8B7E-6D90D9D7A88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FE1D94A-C0D7-4675-915E-5213B4FEF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BC66591-E1CC-41FD-80B6-7D9F3FBA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6D57-1D46-4EA6-8DB0-95922888FD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05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D5858B-F034-4599-9AFA-5D32EB5A8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F87E8E0-A351-4C23-A1B2-7DE1EC30F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96D8E97-93FD-4FAD-8F2A-4E43F0C0B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95986B4-EACE-4B2A-AEA0-4F7B09FF2C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CD23064-8310-4A2A-97EB-ABC4A931F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862D447-5FEF-4A36-AB2E-2021E3B4C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A521-0D23-40AB-8B7E-6D90D9D7A88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5EAF53C-4549-4146-981F-866A931E0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B5DBB0C-CDE4-4F89-B8DC-13284A01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6D57-1D46-4EA6-8DB0-95922888FD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401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C4220F-6202-473C-9DB5-F4A5DE757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4CAD12C-B3B5-441A-8B0B-D2218A48E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A521-0D23-40AB-8B7E-6D90D9D7A88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C0E78FD-7E17-41F3-ACB6-3CB72FB30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5A495B5-EDB3-4948-B6BA-83F0160C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6D57-1D46-4EA6-8DB0-95922888FD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731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489802E-7F6B-414E-80A3-DDD992A57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A521-0D23-40AB-8B7E-6D90D9D7A88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0357594-9529-463C-B100-0B3D052DC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2B48D6A-4848-4083-8EED-8DE92D4EB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6D57-1D46-4EA6-8DB0-95922888FD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5184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BFAAED-8339-4A38-9DB8-0270337F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DA4E753-6AC3-4D1D-8804-BE298635E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266C59A-9F9B-4167-B01D-8A6A9F8DC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4190A3E-FA7F-477E-BB74-A3D9FB23A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A521-0D23-40AB-8B7E-6D90D9D7A88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6402CFC-592B-41C5-B3C0-8C3F05C00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439170B-F94E-4D97-9ABF-54193787E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6D57-1D46-4EA6-8DB0-95922888FD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053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04EB56-AED3-4174-9273-79CA9BD48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4FE90AC-E1F6-43ED-8FA8-28FF23F06B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94F1EB2-4D95-4455-B1BA-4D2AA3B70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1E89342-B2CE-40F6-89B2-E2C53175C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A521-0D23-40AB-8B7E-6D90D9D7A88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EE18B6A-30D4-4481-9F1E-02E25FB1D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0FA27A8-934C-481F-9CFD-AEABDDE53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6D57-1D46-4EA6-8DB0-95922888FD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332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EB8EF1C-CF63-4997-B653-512B763C3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F4E871E-B137-4E05-AC36-BE9E74776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9533D06-0D04-45BA-954B-C231DFCF41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AA521-0D23-40AB-8B7E-6D90D9D7A880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9AB9F8C-2C10-4540-8019-805EE771B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F19C1DC-4DA9-410B-8FA2-1E61D2C43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96D57-1D46-4EA6-8DB0-95922888FD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346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8628D8-722F-49AA-8AC6-32698C157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0" y="-11014075"/>
            <a:ext cx="10515600" cy="1325563"/>
          </a:xfrm>
        </p:spPr>
        <p:txBody>
          <a:bodyPr/>
          <a:lstStyle/>
          <a:p>
            <a:br>
              <a:rPr lang="zh-TW" altLang="en-US" b="1" dirty="0">
                <a:ln/>
                <a:solidFill>
                  <a:schemeClr val="accent3"/>
                </a:solidFill>
              </a:rPr>
            </a:b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6629D6F-6145-4B8C-8915-2B213A6AD057}"/>
              </a:ext>
            </a:extLst>
          </p:cNvPr>
          <p:cNvSpPr/>
          <p:nvPr/>
        </p:nvSpPr>
        <p:spPr>
          <a:xfrm>
            <a:off x="3060553" y="664143"/>
            <a:ext cx="6070893" cy="14506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54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54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14AC8B1C-62F7-4855-B0D8-14729C6EF899}"/>
              </a:ext>
            </a:extLst>
          </p:cNvPr>
          <p:cNvGrpSpPr/>
          <p:nvPr/>
        </p:nvGrpSpPr>
        <p:grpSpPr>
          <a:xfrm>
            <a:off x="1657105" y="1345790"/>
            <a:ext cx="8479857" cy="4639377"/>
            <a:chOff x="1973180" y="1684140"/>
            <a:chExt cx="8479857" cy="4639377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A61D7BDF-3C91-4251-9DBF-5FFE4BC23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3617" y="2413854"/>
              <a:ext cx="4232187" cy="2760006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753DFB5F-6118-40D8-B3FC-F917A5742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3180" y="1684140"/>
              <a:ext cx="8479857" cy="4639377"/>
            </a:xfrm>
            <a:prstGeom prst="rect">
              <a:avLst/>
            </a:prstGeom>
          </p:spPr>
        </p:pic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E5A4B54D-CB21-454D-9D8B-F0DDB49DA7C4}"/>
              </a:ext>
            </a:extLst>
          </p:cNvPr>
          <p:cNvSpPr txBox="1"/>
          <p:nvPr/>
        </p:nvSpPr>
        <p:spPr>
          <a:xfrm>
            <a:off x="4995334" y="1185148"/>
            <a:ext cx="180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/>
              <a:t>淡水八里一日遊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4D31BD4-723E-456D-A4B6-FC736CD76D31}"/>
              </a:ext>
            </a:extLst>
          </p:cNvPr>
          <p:cNvSpPr txBox="1"/>
          <p:nvPr/>
        </p:nvSpPr>
        <p:spPr>
          <a:xfrm>
            <a:off x="10447832" y="4677331"/>
            <a:ext cx="128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班級：</a:t>
            </a:r>
            <a:r>
              <a:rPr lang="en-US" altLang="zh-TW" dirty="0"/>
              <a:t>404</a:t>
            </a:r>
          </a:p>
          <a:p>
            <a:r>
              <a:rPr lang="zh-TW" altLang="en-US" dirty="0"/>
              <a:t>座號：</a:t>
            </a:r>
            <a:r>
              <a:rPr lang="en-US" altLang="zh-TW" dirty="0"/>
              <a:t>05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7" name="03-music">
            <a:hlinkClick r:id="" action="ppaction://media"/>
            <a:extLst>
              <a:ext uri="{FF2B5EF4-FFF2-40B4-BE49-F238E27FC236}">
                <a16:creationId xmlns:a16="http://schemas.microsoft.com/office/drawing/2014/main" id="{EE21974F-C847-4E1E-B869-D617FCB3EF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105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46267" y="30558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65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6D9A3E-D7F9-47DA-9B08-21CB7C600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067" y="271134"/>
            <a:ext cx="7780868" cy="937155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這裡超好玩 </a:t>
            </a:r>
            <a:r>
              <a:rPr lang="en-US" altLang="zh-TW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So much fun here</a:t>
            </a:r>
            <a:endParaRPr lang="zh-TW" altLang="en-US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9E656E08-ECBE-4A8F-A620-D8FDCA75ABE6}"/>
              </a:ext>
            </a:extLst>
          </p:cNvPr>
          <p:cNvGrpSpPr/>
          <p:nvPr/>
        </p:nvGrpSpPr>
        <p:grpSpPr>
          <a:xfrm rot="21258877">
            <a:off x="364067" y="1894088"/>
            <a:ext cx="5387401" cy="3650568"/>
            <a:chOff x="135467" y="2045951"/>
            <a:chExt cx="5387401" cy="3650568"/>
          </a:xfrm>
        </p:grpSpPr>
        <p:pic>
          <p:nvPicPr>
            <p:cNvPr id="51" name="圖片 50">
              <a:extLst>
                <a:ext uri="{FF2B5EF4-FFF2-40B4-BE49-F238E27FC236}">
                  <a16:creationId xmlns:a16="http://schemas.microsoft.com/office/drawing/2014/main" id="{275E420B-039A-41EB-9EF3-C7B2D1183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9067" y="2465529"/>
              <a:ext cx="2493432" cy="2099732"/>
            </a:xfrm>
            <a:prstGeom prst="rect">
              <a:avLst/>
            </a:prstGeom>
          </p:spPr>
        </p:pic>
        <p:pic>
          <p:nvPicPr>
            <p:cNvPr id="47" name="圖片 46">
              <a:extLst>
                <a:ext uri="{FF2B5EF4-FFF2-40B4-BE49-F238E27FC236}">
                  <a16:creationId xmlns:a16="http://schemas.microsoft.com/office/drawing/2014/main" id="{DE4A9D2D-FFA6-491C-8385-C711976B9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467" y="2045951"/>
              <a:ext cx="5387401" cy="3650568"/>
            </a:xfrm>
            <a:prstGeom prst="rect">
              <a:avLst/>
            </a:prstGeom>
          </p:spPr>
        </p:pic>
        <p:sp>
          <p:nvSpPr>
            <p:cNvPr id="55" name="文字方塊 54">
              <a:extLst>
                <a:ext uri="{FF2B5EF4-FFF2-40B4-BE49-F238E27FC236}">
                  <a16:creationId xmlns:a16="http://schemas.microsoft.com/office/drawing/2014/main" id="{D481578D-69B7-46CE-A72C-B476DC1D2E8E}"/>
                </a:ext>
              </a:extLst>
            </p:cNvPr>
            <p:cNvSpPr txBox="1"/>
            <p:nvPr/>
          </p:nvSpPr>
          <p:spPr>
            <a:xfrm>
              <a:off x="2692400" y="5130800"/>
              <a:ext cx="1007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7030A0"/>
                  </a:solidFill>
                </a:rPr>
                <a:t>搭渡輪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CC2ADDAA-C149-4E07-A2B9-BA6432AEFF45}"/>
              </a:ext>
            </a:extLst>
          </p:cNvPr>
          <p:cNvGrpSpPr/>
          <p:nvPr/>
        </p:nvGrpSpPr>
        <p:grpSpPr>
          <a:xfrm rot="354703">
            <a:off x="6704056" y="2076820"/>
            <a:ext cx="5246519" cy="3611880"/>
            <a:chOff x="7014163" y="1961284"/>
            <a:chExt cx="5177837" cy="3985231"/>
          </a:xfrm>
        </p:grpSpPr>
        <p:pic>
          <p:nvPicPr>
            <p:cNvPr id="53" name="圖片 52">
              <a:extLst>
                <a:ext uri="{FF2B5EF4-FFF2-40B4-BE49-F238E27FC236}">
                  <a16:creationId xmlns:a16="http://schemas.microsoft.com/office/drawing/2014/main" id="{EEB3BEA1-8BB8-4EEE-AEE6-CFF466CA6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067" y="2589160"/>
              <a:ext cx="2963334" cy="2428204"/>
            </a:xfrm>
            <a:prstGeom prst="rect">
              <a:avLst/>
            </a:prstGeom>
          </p:spPr>
        </p:pic>
        <p:pic>
          <p:nvPicPr>
            <p:cNvPr id="49" name="圖片 48">
              <a:extLst>
                <a:ext uri="{FF2B5EF4-FFF2-40B4-BE49-F238E27FC236}">
                  <a16:creationId xmlns:a16="http://schemas.microsoft.com/office/drawing/2014/main" id="{67A3AAA5-7FAC-4378-96AB-3D1F2805E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163" y="1961284"/>
              <a:ext cx="5177837" cy="3985231"/>
            </a:xfrm>
            <a:prstGeom prst="rect">
              <a:avLst/>
            </a:prstGeom>
          </p:spPr>
        </p:pic>
        <p:sp>
          <p:nvSpPr>
            <p:cNvPr id="56" name="文字方塊 55">
              <a:extLst>
                <a:ext uri="{FF2B5EF4-FFF2-40B4-BE49-F238E27FC236}">
                  <a16:creationId xmlns:a16="http://schemas.microsoft.com/office/drawing/2014/main" id="{DC1F50B9-075C-4BE6-9D7C-92CFCF3A5A36}"/>
                </a:ext>
              </a:extLst>
            </p:cNvPr>
            <p:cNvSpPr txBox="1"/>
            <p:nvPr/>
          </p:nvSpPr>
          <p:spPr>
            <a:xfrm>
              <a:off x="8568267" y="5122333"/>
              <a:ext cx="11006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/>
                <a:t>騎腳踏車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4369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C0170A-8030-4925-9AD4-F3761D45C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316" y="824248"/>
            <a:ext cx="6885732" cy="199880"/>
          </a:xfrm>
        </p:spPr>
        <p:txBody>
          <a:bodyPr>
            <a:noAutofit/>
          </a:bodyPr>
          <a:lstStyle/>
          <a:p>
            <a:br>
              <a:rPr lang="zh-TW" altLang="en-US" dirty="0">
                <a:latin typeface="Lucida Bright" panose="02040602050505020304" pitchFamily="18" charset="0"/>
              </a:rPr>
            </a:br>
            <a:r>
              <a:rPr lang="zh-TW" altLang="en-US" dirty="0">
                <a:latin typeface="Lucida Bright" panose="02040602050505020304" pitchFamily="18" charset="0"/>
              </a:rPr>
              <a:t>美味的小吃 </a:t>
            </a:r>
            <a:r>
              <a:rPr lang="en-US" altLang="zh-TW" dirty="0">
                <a:latin typeface="Lucida Bright" panose="02040602050505020304" pitchFamily="18" charset="0"/>
              </a:rPr>
              <a:t>Delicious snacks</a:t>
            </a:r>
            <a:endParaRPr lang="zh-TW" altLang="en-US" dirty="0">
              <a:latin typeface="Lucida Bright" panose="020406020505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2915B87-2F5F-4E70-9C7C-6A0B9933F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273" y="2452685"/>
            <a:ext cx="2590800" cy="1952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3BE9EEA-FB41-4407-8175-DDF3FA4AB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40" y="2452684"/>
            <a:ext cx="2590800" cy="1952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7B231BD-2989-4333-829D-E9B7C9BCE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607" y="2452685"/>
            <a:ext cx="2647950" cy="1952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FA6637B8-0187-4938-8F9B-1E54469CB02E}"/>
              </a:ext>
            </a:extLst>
          </p:cNvPr>
          <p:cNvSpPr txBox="1"/>
          <p:nvPr/>
        </p:nvSpPr>
        <p:spPr>
          <a:xfrm>
            <a:off x="1939601" y="4672584"/>
            <a:ext cx="115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阿婆鐵蛋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1C2F3C7-61AD-4FB6-9153-90289B32389E}"/>
              </a:ext>
            </a:extLst>
          </p:cNvPr>
          <p:cNvSpPr txBox="1"/>
          <p:nvPr/>
        </p:nvSpPr>
        <p:spPr>
          <a:xfrm>
            <a:off x="5184648" y="4791456"/>
            <a:ext cx="192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FF743FF-6E7D-4051-B03E-F33E39E809D7}"/>
              </a:ext>
            </a:extLst>
          </p:cNvPr>
          <p:cNvSpPr txBox="1"/>
          <p:nvPr/>
        </p:nvSpPr>
        <p:spPr>
          <a:xfrm>
            <a:off x="5660136" y="4672584"/>
            <a:ext cx="97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/>
              <a:t>炸蝦捲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905B00E-7D5B-4AEC-85C5-C60D1844D8A0}"/>
              </a:ext>
            </a:extLst>
          </p:cNvPr>
          <p:cNvSpPr txBox="1"/>
          <p:nvPr/>
        </p:nvSpPr>
        <p:spPr>
          <a:xfrm>
            <a:off x="9528048" y="4606790"/>
            <a:ext cx="88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/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2079527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40</Words>
  <Application>Microsoft Office PowerPoint</Application>
  <PresentationFormat>寬螢幕</PresentationFormat>
  <Paragraphs>12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1" baseType="lpstr">
      <vt:lpstr>華康海報體W9</vt:lpstr>
      <vt:lpstr>新細明體</vt:lpstr>
      <vt:lpstr>標楷體</vt:lpstr>
      <vt:lpstr>Arial</vt:lpstr>
      <vt:lpstr>Calibri</vt:lpstr>
      <vt:lpstr>Calibri Light</vt:lpstr>
      <vt:lpstr>Lucida Bright</vt:lpstr>
      <vt:lpstr>Office 佈景主題</vt:lpstr>
      <vt:lpstr> </vt:lpstr>
      <vt:lpstr>這裡超好玩 So much fun here</vt:lpstr>
      <vt:lpstr> 美味的小吃 Delicious snacks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校外教學</dc:title>
  <dc:creator>User</dc:creator>
  <cp:lastModifiedBy>User</cp:lastModifiedBy>
  <cp:revision>17</cp:revision>
  <dcterms:created xsi:type="dcterms:W3CDTF">2025-04-10T06:34:04Z</dcterms:created>
  <dcterms:modified xsi:type="dcterms:W3CDTF">2025-06-19T06:40:13Z</dcterms:modified>
</cp:coreProperties>
</file>