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5143500" cx="9144000"/>
  <p:notesSz cx="6858000" cy="9144000"/>
  <p:embeddedFontLst>
    <p:embeddedFont>
      <p:font typeface="Roboto"/>
      <p:regular r:id="rId58"/>
      <p:bold r:id="rId59"/>
      <p:italic r:id="rId60"/>
      <p:boldItalic r:id="rId61"/>
    </p:embeddedFont>
    <p:embeddedFont>
      <p:font typeface="Fira Sans Extra Condensed Medium"/>
      <p:regular r:id="rId62"/>
      <p:bold r:id="rId63"/>
      <p:italic r:id="rId64"/>
      <p:boldItalic r:id="rId65"/>
    </p:embeddedFont>
    <p:embeddedFont>
      <p:font typeface="Roboto Condensed"/>
      <p:regular r:id="rId66"/>
      <p:bold r:id="rId67"/>
      <p:italic r:id="rId68"/>
      <p:boldItalic r:id="rId69"/>
    </p:embeddedFont>
    <p:embeddedFont>
      <p:font typeface="Squada One"/>
      <p:regular r:id="rId70"/>
    </p:embeddedFont>
    <p:embeddedFont>
      <p:font typeface="Roboto Condensed Light"/>
      <p:regular r:id="rId71"/>
      <p:bold r:id="rId72"/>
      <p:italic r:id="rId73"/>
      <p:boldItalic r:id="rId74"/>
    </p:embeddedFont>
    <p:embeddedFont>
      <p:font typeface="Fira Sans"/>
      <p:regular r:id="rId75"/>
      <p:bold r:id="rId76"/>
      <p:italic r:id="rId77"/>
      <p:boldItalic r:id="rId78"/>
    </p:embeddedFont>
    <p:embeddedFont>
      <p:font typeface="Exo 2"/>
      <p:regular r:id="rId79"/>
      <p:bold r:id="rId80"/>
      <p:italic r:id="rId81"/>
      <p:boldItalic r:id="rId82"/>
    </p:embeddedFont>
    <p:embeddedFont>
      <p:font typeface="Fira Sans Extra Condensed"/>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7" roundtripDataSignature="AMtx7mimFe2o+46wXezXWxOuflYle6GQ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ABA2CB-4387-442F-9114-9D9F8FF5095A}">
  <a:tblStyle styleId="{8AABA2CB-4387-442F-9114-9D9F8FF5095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FiraSansExtraCondensed-bold.fntdata"/><Relationship Id="rId83" Type="http://schemas.openxmlformats.org/officeDocument/2006/relationships/font" Target="fonts/FiraSansExtraCondensed-regular.fntdata"/><Relationship Id="rId42" Type="http://schemas.openxmlformats.org/officeDocument/2006/relationships/slide" Target="slides/slide37.xml"/><Relationship Id="rId86" Type="http://schemas.openxmlformats.org/officeDocument/2006/relationships/font" Target="fonts/FiraSansExtraCondensed-boldItalic.fntdata"/><Relationship Id="rId41" Type="http://schemas.openxmlformats.org/officeDocument/2006/relationships/slide" Target="slides/slide36.xml"/><Relationship Id="rId85" Type="http://schemas.openxmlformats.org/officeDocument/2006/relationships/font" Target="fonts/FiraSansExtraCondensed-italic.fntdata"/><Relationship Id="rId44" Type="http://schemas.openxmlformats.org/officeDocument/2006/relationships/slide" Target="slides/slide39.xml"/><Relationship Id="rId43" Type="http://schemas.openxmlformats.org/officeDocument/2006/relationships/slide" Target="slides/slide38.xml"/><Relationship Id="rId87" Type="http://customschemas.google.com/relationships/presentationmetadata" Target="meta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Exo2-bold.fntdata"/><Relationship Id="rId82" Type="http://schemas.openxmlformats.org/officeDocument/2006/relationships/font" Target="fonts/Exo2-boldItalic.fntdata"/><Relationship Id="rId81" Type="http://schemas.openxmlformats.org/officeDocument/2006/relationships/font" Target="fonts/Exo2-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CondensedLight-italic.fntdata"/><Relationship Id="rId72" Type="http://schemas.openxmlformats.org/officeDocument/2006/relationships/font" Target="fonts/RobotoCondensedLight-bold.fntdata"/><Relationship Id="rId31" Type="http://schemas.openxmlformats.org/officeDocument/2006/relationships/slide" Target="slides/slide26.xml"/><Relationship Id="rId75" Type="http://schemas.openxmlformats.org/officeDocument/2006/relationships/font" Target="fonts/FiraSans-regular.fntdata"/><Relationship Id="rId30" Type="http://schemas.openxmlformats.org/officeDocument/2006/relationships/slide" Target="slides/slide25.xml"/><Relationship Id="rId74" Type="http://schemas.openxmlformats.org/officeDocument/2006/relationships/font" Target="fonts/RobotoCondensedLight-boldItalic.fntdata"/><Relationship Id="rId33" Type="http://schemas.openxmlformats.org/officeDocument/2006/relationships/slide" Target="slides/slide28.xml"/><Relationship Id="rId77" Type="http://schemas.openxmlformats.org/officeDocument/2006/relationships/font" Target="fonts/FiraSans-italic.fntdata"/><Relationship Id="rId32" Type="http://schemas.openxmlformats.org/officeDocument/2006/relationships/slide" Target="slides/slide27.xml"/><Relationship Id="rId76" Type="http://schemas.openxmlformats.org/officeDocument/2006/relationships/font" Target="fonts/FiraSans-bold.fntdata"/><Relationship Id="rId35" Type="http://schemas.openxmlformats.org/officeDocument/2006/relationships/slide" Target="slides/slide30.xml"/><Relationship Id="rId79" Type="http://schemas.openxmlformats.org/officeDocument/2006/relationships/font" Target="fonts/Exo2-regular.fntdata"/><Relationship Id="rId34" Type="http://schemas.openxmlformats.org/officeDocument/2006/relationships/slide" Target="slides/slide29.xml"/><Relationship Id="rId78" Type="http://schemas.openxmlformats.org/officeDocument/2006/relationships/font" Target="fonts/FiraSans-boldItalic.fntdata"/><Relationship Id="rId71" Type="http://schemas.openxmlformats.org/officeDocument/2006/relationships/font" Target="fonts/RobotoCondensedLight-regular.fntdata"/><Relationship Id="rId70" Type="http://schemas.openxmlformats.org/officeDocument/2006/relationships/font" Target="fonts/SquadaOne-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FiraSansExtraCondensedMedium-regular.fntdata"/><Relationship Id="rId61" Type="http://schemas.openxmlformats.org/officeDocument/2006/relationships/font" Target="fonts/Roboto-boldItalic.fntdata"/><Relationship Id="rId20" Type="http://schemas.openxmlformats.org/officeDocument/2006/relationships/slide" Target="slides/slide15.xml"/><Relationship Id="rId64" Type="http://schemas.openxmlformats.org/officeDocument/2006/relationships/font" Target="fonts/FiraSansExtraCondensedMedium-italic.fntdata"/><Relationship Id="rId63" Type="http://schemas.openxmlformats.org/officeDocument/2006/relationships/font" Target="fonts/FiraSansExtraCondensedMedium-bold.fntdata"/><Relationship Id="rId22" Type="http://schemas.openxmlformats.org/officeDocument/2006/relationships/slide" Target="slides/slide17.xml"/><Relationship Id="rId66" Type="http://schemas.openxmlformats.org/officeDocument/2006/relationships/font" Target="fonts/RobotoCondensed-regular.fntdata"/><Relationship Id="rId21" Type="http://schemas.openxmlformats.org/officeDocument/2006/relationships/slide" Target="slides/slide16.xml"/><Relationship Id="rId65" Type="http://schemas.openxmlformats.org/officeDocument/2006/relationships/font" Target="fonts/FiraSansExtraCondensedMedium-boldItalic.fntdata"/><Relationship Id="rId24" Type="http://schemas.openxmlformats.org/officeDocument/2006/relationships/slide" Target="slides/slide19.xml"/><Relationship Id="rId68" Type="http://schemas.openxmlformats.org/officeDocument/2006/relationships/font" Target="fonts/RobotoCondensed-italic.fntdata"/><Relationship Id="rId23" Type="http://schemas.openxmlformats.org/officeDocument/2006/relationships/slide" Target="slides/slide18.xml"/><Relationship Id="rId67" Type="http://schemas.openxmlformats.org/officeDocument/2006/relationships/font" Target="fonts/RobotoCondensed-bold.fntdata"/><Relationship Id="rId60" Type="http://schemas.openxmlformats.org/officeDocument/2006/relationships/font" Target="fonts/Roboto-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Condensed-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bold.fntdata"/><Relationship Id="rId14" Type="http://schemas.openxmlformats.org/officeDocument/2006/relationships/slide" Target="slides/slide9.xml"/><Relationship Id="rId58" Type="http://schemas.openxmlformats.org/officeDocument/2006/relationships/font" Target="fonts/Robo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9" name="Google Shape;78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8" name="Google Shape;81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6" name="Google Shape;87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4" name="Google Shape;93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2" name="Google Shape;94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6" name="Google Shape;107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a8b7db9aea_0_1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4" name="Google Shape;1084;ga8b7db9aea_0_10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a8b7dba08f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3" name="Google Shape;1273;ga8b7dba08f_3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a8b675d8db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5" name="Google Shape;1285;ga8b675d8db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7" name="Google Shape;129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3" name="Google Shape;130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1" name="Google Shape;131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7" name="Google Shape;131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3" name="Google Shape;132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9" name="Google Shape;132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6" name="Google Shape;133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4" name="Google Shape;1354;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61"/>
          <p:cNvSpPr txBox="1"/>
          <p:nvPr>
            <p:ph type="ctrTitle"/>
          </p:nvPr>
        </p:nvSpPr>
        <p:spPr>
          <a:xfrm>
            <a:off x="1135981" y="1393699"/>
            <a:ext cx="6886800" cy="1782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6000"/>
              <a:buNone/>
              <a:defRPr sz="48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0" name="Google Shape;10;p61"/>
          <p:cNvSpPr txBox="1"/>
          <p:nvPr>
            <p:ph idx="1" type="subTitle"/>
          </p:nvPr>
        </p:nvSpPr>
        <p:spPr>
          <a:xfrm>
            <a:off x="3670681" y="2933522"/>
            <a:ext cx="4352100" cy="717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3">
  <p:cSld name="CUSTOM_22">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70"/>
          <p:cNvSpPr txBox="1"/>
          <p:nvPr>
            <p:ph type="ctrTitle"/>
          </p:nvPr>
        </p:nvSpPr>
        <p:spPr>
          <a:xfrm flipH="1">
            <a:off x="2754543" y="1347038"/>
            <a:ext cx="5195700" cy="192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3600"/>
              <a:buNone/>
              <a:defRPr sz="3600"/>
            </a:lvl1pPr>
            <a:lvl2pPr lvl="1" algn="r">
              <a:lnSpc>
                <a:spcPct val="100000"/>
              </a:lnSpc>
              <a:spcBef>
                <a:spcPts val="0"/>
              </a:spcBef>
              <a:spcAft>
                <a:spcPts val="0"/>
              </a:spcAft>
              <a:buClr>
                <a:srgbClr val="FFFFFF"/>
              </a:buClr>
              <a:buSzPts val="6500"/>
              <a:buNone/>
              <a:defRPr sz="6500">
                <a:solidFill>
                  <a:srgbClr val="FFFFFF"/>
                </a:solidFill>
              </a:defRPr>
            </a:lvl2pPr>
            <a:lvl3pPr lvl="2" algn="r">
              <a:lnSpc>
                <a:spcPct val="100000"/>
              </a:lnSpc>
              <a:spcBef>
                <a:spcPts val="0"/>
              </a:spcBef>
              <a:spcAft>
                <a:spcPts val="0"/>
              </a:spcAft>
              <a:buClr>
                <a:srgbClr val="FFFFFF"/>
              </a:buClr>
              <a:buSzPts val="6500"/>
              <a:buNone/>
              <a:defRPr sz="6500">
                <a:solidFill>
                  <a:srgbClr val="FFFFFF"/>
                </a:solidFill>
              </a:defRPr>
            </a:lvl3pPr>
            <a:lvl4pPr lvl="3" algn="r">
              <a:lnSpc>
                <a:spcPct val="100000"/>
              </a:lnSpc>
              <a:spcBef>
                <a:spcPts val="0"/>
              </a:spcBef>
              <a:spcAft>
                <a:spcPts val="0"/>
              </a:spcAft>
              <a:buClr>
                <a:srgbClr val="FFFFFF"/>
              </a:buClr>
              <a:buSzPts val="6500"/>
              <a:buNone/>
              <a:defRPr sz="6500">
                <a:solidFill>
                  <a:srgbClr val="FFFFFF"/>
                </a:solidFill>
              </a:defRPr>
            </a:lvl4pPr>
            <a:lvl5pPr lvl="4" algn="r">
              <a:lnSpc>
                <a:spcPct val="100000"/>
              </a:lnSpc>
              <a:spcBef>
                <a:spcPts val="0"/>
              </a:spcBef>
              <a:spcAft>
                <a:spcPts val="0"/>
              </a:spcAft>
              <a:buClr>
                <a:srgbClr val="FFFFFF"/>
              </a:buClr>
              <a:buSzPts val="6500"/>
              <a:buNone/>
              <a:defRPr sz="6500">
                <a:solidFill>
                  <a:srgbClr val="FFFFFF"/>
                </a:solidFill>
              </a:defRPr>
            </a:lvl5pPr>
            <a:lvl6pPr lvl="5" algn="r">
              <a:lnSpc>
                <a:spcPct val="100000"/>
              </a:lnSpc>
              <a:spcBef>
                <a:spcPts val="0"/>
              </a:spcBef>
              <a:spcAft>
                <a:spcPts val="0"/>
              </a:spcAft>
              <a:buClr>
                <a:srgbClr val="FFFFFF"/>
              </a:buClr>
              <a:buSzPts val="6500"/>
              <a:buNone/>
              <a:defRPr sz="6500">
                <a:solidFill>
                  <a:srgbClr val="FFFFFF"/>
                </a:solidFill>
              </a:defRPr>
            </a:lvl6pPr>
            <a:lvl7pPr lvl="6" algn="r">
              <a:lnSpc>
                <a:spcPct val="100000"/>
              </a:lnSpc>
              <a:spcBef>
                <a:spcPts val="0"/>
              </a:spcBef>
              <a:spcAft>
                <a:spcPts val="0"/>
              </a:spcAft>
              <a:buClr>
                <a:srgbClr val="FFFFFF"/>
              </a:buClr>
              <a:buSzPts val="6500"/>
              <a:buNone/>
              <a:defRPr sz="6500">
                <a:solidFill>
                  <a:srgbClr val="FFFFFF"/>
                </a:solidFill>
              </a:defRPr>
            </a:lvl7pPr>
            <a:lvl8pPr lvl="7" algn="r">
              <a:lnSpc>
                <a:spcPct val="100000"/>
              </a:lnSpc>
              <a:spcBef>
                <a:spcPts val="0"/>
              </a:spcBef>
              <a:spcAft>
                <a:spcPts val="0"/>
              </a:spcAft>
              <a:buClr>
                <a:srgbClr val="FFFFFF"/>
              </a:buClr>
              <a:buSzPts val="6500"/>
              <a:buNone/>
              <a:defRPr sz="6500">
                <a:solidFill>
                  <a:srgbClr val="FFFFFF"/>
                </a:solidFill>
              </a:defRPr>
            </a:lvl8pPr>
            <a:lvl9pPr lvl="8" algn="r">
              <a:lnSpc>
                <a:spcPct val="100000"/>
              </a:lnSpc>
              <a:spcBef>
                <a:spcPts val="0"/>
              </a:spcBef>
              <a:spcAft>
                <a:spcPts val="0"/>
              </a:spcAft>
              <a:buClr>
                <a:srgbClr val="FFFFFF"/>
              </a:buClr>
              <a:buSzPts val="6500"/>
              <a:buNone/>
              <a:defRPr sz="6500">
                <a:solidFill>
                  <a:srgbClr val="FFFFFF"/>
                </a:solidFill>
              </a:defRPr>
            </a:lvl9pPr>
          </a:lstStyle>
          <a:p/>
        </p:txBody>
      </p:sp>
      <p:sp>
        <p:nvSpPr>
          <p:cNvPr id="53" name="Google Shape;53;p70"/>
          <p:cNvSpPr txBox="1"/>
          <p:nvPr>
            <p:ph idx="2" type="title"/>
          </p:nvPr>
        </p:nvSpPr>
        <p:spPr>
          <a:xfrm flipH="1">
            <a:off x="4970943" y="1035213"/>
            <a:ext cx="2979300" cy="75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9600"/>
              <a:buNone/>
              <a:defRPr sz="9600"/>
            </a:lvl1pPr>
            <a:lvl2pPr lvl="1"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54" name="Google Shape;54;p70"/>
          <p:cNvSpPr txBox="1"/>
          <p:nvPr>
            <p:ph idx="1" type="subTitle"/>
          </p:nvPr>
        </p:nvSpPr>
        <p:spPr>
          <a:xfrm>
            <a:off x="3725343" y="2742989"/>
            <a:ext cx="4224900" cy="5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100"/>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USTOM_15_1_1">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71"/>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5">
  <p:cSld name="CUSTOM_30">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72"/>
          <p:cNvSpPr txBox="1"/>
          <p:nvPr>
            <p:ph type="ctrTitle"/>
          </p:nvPr>
        </p:nvSpPr>
        <p:spPr>
          <a:xfrm flipH="1">
            <a:off x="2260329" y="2193805"/>
            <a:ext cx="5195700" cy="192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3600"/>
              <a:buNone/>
              <a:defRPr sz="3600"/>
            </a:lvl1pPr>
            <a:lvl2pPr lvl="1" algn="l">
              <a:lnSpc>
                <a:spcPct val="100000"/>
              </a:lnSpc>
              <a:spcBef>
                <a:spcPts val="0"/>
              </a:spcBef>
              <a:spcAft>
                <a:spcPts val="0"/>
              </a:spcAft>
              <a:buClr>
                <a:srgbClr val="FFFFFF"/>
              </a:buClr>
              <a:buSzPts val="6500"/>
              <a:buNone/>
              <a:defRPr sz="6500">
                <a:solidFill>
                  <a:srgbClr val="FFFFFF"/>
                </a:solidFill>
              </a:defRPr>
            </a:lvl2pPr>
            <a:lvl3pPr lvl="2" algn="l">
              <a:lnSpc>
                <a:spcPct val="100000"/>
              </a:lnSpc>
              <a:spcBef>
                <a:spcPts val="0"/>
              </a:spcBef>
              <a:spcAft>
                <a:spcPts val="0"/>
              </a:spcAft>
              <a:buClr>
                <a:srgbClr val="FFFFFF"/>
              </a:buClr>
              <a:buSzPts val="6500"/>
              <a:buNone/>
              <a:defRPr sz="6500">
                <a:solidFill>
                  <a:srgbClr val="FFFFFF"/>
                </a:solidFill>
              </a:defRPr>
            </a:lvl3pPr>
            <a:lvl4pPr lvl="3" algn="l">
              <a:lnSpc>
                <a:spcPct val="100000"/>
              </a:lnSpc>
              <a:spcBef>
                <a:spcPts val="0"/>
              </a:spcBef>
              <a:spcAft>
                <a:spcPts val="0"/>
              </a:spcAft>
              <a:buClr>
                <a:srgbClr val="FFFFFF"/>
              </a:buClr>
              <a:buSzPts val="6500"/>
              <a:buNone/>
              <a:defRPr sz="6500">
                <a:solidFill>
                  <a:srgbClr val="FFFFFF"/>
                </a:solidFill>
              </a:defRPr>
            </a:lvl4pPr>
            <a:lvl5pPr lvl="4" algn="l">
              <a:lnSpc>
                <a:spcPct val="100000"/>
              </a:lnSpc>
              <a:spcBef>
                <a:spcPts val="0"/>
              </a:spcBef>
              <a:spcAft>
                <a:spcPts val="0"/>
              </a:spcAft>
              <a:buClr>
                <a:srgbClr val="FFFFFF"/>
              </a:buClr>
              <a:buSzPts val="6500"/>
              <a:buNone/>
              <a:defRPr sz="6500">
                <a:solidFill>
                  <a:srgbClr val="FFFFFF"/>
                </a:solidFill>
              </a:defRPr>
            </a:lvl5pPr>
            <a:lvl6pPr lvl="5" algn="l">
              <a:lnSpc>
                <a:spcPct val="100000"/>
              </a:lnSpc>
              <a:spcBef>
                <a:spcPts val="0"/>
              </a:spcBef>
              <a:spcAft>
                <a:spcPts val="0"/>
              </a:spcAft>
              <a:buClr>
                <a:srgbClr val="FFFFFF"/>
              </a:buClr>
              <a:buSzPts val="6500"/>
              <a:buNone/>
              <a:defRPr sz="6500">
                <a:solidFill>
                  <a:srgbClr val="FFFFFF"/>
                </a:solidFill>
              </a:defRPr>
            </a:lvl6pPr>
            <a:lvl7pPr lvl="6" algn="l">
              <a:lnSpc>
                <a:spcPct val="100000"/>
              </a:lnSpc>
              <a:spcBef>
                <a:spcPts val="0"/>
              </a:spcBef>
              <a:spcAft>
                <a:spcPts val="0"/>
              </a:spcAft>
              <a:buClr>
                <a:srgbClr val="FFFFFF"/>
              </a:buClr>
              <a:buSzPts val="6500"/>
              <a:buNone/>
              <a:defRPr sz="6500">
                <a:solidFill>
                  <a:srgbClr val="FFFFFF"/>
                </a:solidFill>
              </a:defRPr>
            </a:lvl7pPr>
            <a:lvl8pPr lvl="7" algn="l">
              <a:lnSpc>
                <a:spcPct val="100000"/>
              </a:lnSpc>
              <a:spcBef>
                <a:spcPts val="0"/>
              </a:spcBef>
              <a:spcAft>
                <a:spcPts val="0"/>
              </a:spcAft>
              <a:buClr>
                <a:srgbClr val="FFFFFF"/>
              </a:buClr>
              <a:buSzPts val="6500"/>
              <a:buNone/>
              <a:defRPr sz="6500">
                <a:solidFill>
                  <a:srgbClr val="FFFFFF"/>
                </a:solidFill>
              </a:defRPr>
            </a:lvl8pPr>
            <a:lvl9pPr lvl="8" algn="l">
              <a:lnSpc>
                <a:spcPct val="100000"/>
              </a:lnSpc>
              <a:spcBef>
                <a:spcPts val="0"/>
              </a:spcBef>
              <a:spcAft>
                <a:spcPts val="0"/>
              </a:spcAft>
              <a:buClr>
                <a:srgbClr val="FFFFFF"/>
              </a:buClr>
              <a:buSzPts val="6500"/>
              <a:buNone/>
              <a:defRPr sz="6500">
                <a:solidFill>
                  <a:srgbClr val="FFFFFF"/>
                </a:solidFill>
              </a:defRPr>
            </a:lvl9pPr>
          </a:lstStyle>
          <a:p/>
        </p:txBody>
      </p:sp>
      <p:sp>
        <p:nvSpPr>
          <p:cNvPr id="59" name="Google Shape;59;p72"/>
          <p:cNvSpPr txBox="1"/>
          <p:nvPr>
            <p:ph idx="2" type="title"/>
          </p:nvPr>
        </p:nvSpPr>
        <p:spPr>
          <a:xfrm flipH="1">
            <a:off x="2260329" y="1881980"/>
            <a:ext cx="2979300" cy="754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9600"/>
              <a:buNone/>
              <a:defRPr sz="9600"/>
            </a:lvl1pPr>
            <a:lvl2pPr lvl="1"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60" name="Google Shape;60;p72"/>
          <p:cNvSpPr txBox="1"/>
          <p:nvPr>
            <p:ph idx="1" type="subTitle"/>
          </p:nvPr>
        </p:nvSpPr>
        <p:spPr>
          <a:xfrm>
            <a:off x="2260329" y="3476054"/>
            <a:ext cx="4224900" cy="53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25">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73"/>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63" name="Google Shape;63;p73"/>
          <p:cNvSpPr txBox="1"/>
          <p:nvPr>
            <p:ph idx="2" type="ctrTitle"/>
          </p:nvPr>
        </p:nvSpPr>
        <p:spPr>
          <a:xfrm>
            <a:off x="464478" y="1806500"/>
            <a:ext cx="17805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Clr>
                <a:srgbClr val="000000"/>
              </a:buClr>
              <a:buSzPts val="1400"/>
              <a:buNone/>
              <a:defRPr sz="1400">
                <a:solidFill>
                  <a:srgbClr val="000000"/>
                </a:solidFill>
              </a:defRPr>
            </a:lvl2pPr>
            <a:lvl3pPr lvl="2" algn="l">
              <a:lnSpc>
                <a:spcPct val="100000"/>
              </a:lnSpc>
              <a:spcBef>
                <a:spcPts val="0"/>
              </a:spcBef>
              <a:spcAft>
                <a:spcPts val="0"/>
              </a:spcAft>
              <a:buClr>
                <a:srgbClr val="000000"/>
              </a:buClr>
              <a:buSzPts val="1400"/>
              <a:buNone/>
              <a:defRPr sz="1400">
                <a:solidFill>
                  <a:srgbClr val="000000"/>
                </a:solidFill>
              </a:defRPr>
            </a:lvl3pPr>
            <a:lvl4pPr lvl="3" algn="l">
              <a:lnSpc>
                <a:spcPct val="100000"/>
              </a:lnSpc>
              <a:spcBef>
                <a:spcPts val="0"/>
              </a:spcBef>
              <a:spcAft>
                <a:spcPts val="0"/>
              </a:spcAft>
              <a:buClr>
                <a:srgbClr val="000000"/>
              </a:buClr>
              <a:buSzPts val="1400"/>
              <a:buNone/>
              <a:defRPr sz="1400">
                <a:solidFill>
                  <a:srgbClr val="000000"/>
                </a:solidFill>
              </a:defRPr>
            </a:lvl4pPr>
            <a:lvl5pPr lvl="4" algn="l">
              <a:lnSpc>
                <a:spcPct val="100000"/>
              </a:lnSpc>
              <a:spcBef>
                <a:spcPts val="0"/>
              </a:spcBef>
              <a:spcAft>
                <a:spcPts val="0"/>
              </a:spcAft>
              <a:buClr>
                <a:srgbClr val="000000"/>
              </a:buClr>
              <a:buSzPts val="1400"/>
              <a:buNone/>
              <a:defRPr sz="1400">
                <a:solidFill>
                  <a:srgbClr val="000000"/>
                </a:solidFill>
              </a:defRPr>
            </a:lvl5pPr>
            <a:lvl6pPr lvl="5" algn="l">
              <a:lnSpc>
                <a:spcPct val="100000"/>
              </a:lnSpc>
              <a:spcBef>
                <a:spcPts val="0"/>
              </a:spcBef>
              <a:spcAft>
                <a:spcPts val="0"/>
              </a:spcAft>
              <a:buClr>
                <a:srgbClr val="000000"/>
              </a:buClr>
              <a:buSzPts val="1400"/>
              <a:buNone/>
              <a:defRPr sz="1400">
                <a:solidFill>
                  <a:srgbClr val="000000"/>
                </a:solidFill>
              </a:defRPr>
            </a:lvl6pPr>
            <a:lvl7pPr lvl="6" algn="l">
              <a:lnSpc>
                <a:spcPct val="100000"/>
              </a:lnSpc>
              <a:spcBef>
                <a:spcPts val="0"/>
              </a:spcBef>
              <a:spcAft>
                <a:spcPts val="0"/>
              </a:spcAft>
              <a:buClr>
                <a:srgbClr val="000000"/>
              </a:buClr>
              <a:buSzPts val="1400"/>
              <a:buNone/>
              <a:defRPr sz="1400">
                <a:solidFill>
                  <a:srgbClr val="000000"/>
                </a:solidFill>
              </a:defRPr>
            </a:lvl7pPr>
            <a:lvl8pPr lvl="7" algn="l">
              <a:lnSpc>
                <a:spcPct val="100000"/>
              </a:lnSpc>
              <a:spcBef>
                <a:spcPts val="0"/>
              </a:spcBef>
              <a:spcAft>
                <a:spcPts val="0"/>
              </a:spcAft>
              <a:buClr>
                <a:srgbClr val="000000"/>
              </a:buClr>
              <a:buSzPts val="1400"/>
              <a:buNone/>
              <a:defRPr sz="1400">
                <a:solidFill>
                  <a:srgbClr val="000000"/>
                </a:solidFill>
              </a:defRPr>
            </a:lvl8pPr>
            <a:lvl9pPr lvl="8" algn="l">
              <a:lnSpc>
                <a:spcPct val="100000"/>
              </a:lnSpc>
              <a:spcBef>
                <a:spcPts val="0"/>
              </a:spcBef>
              <a:spcAft>
                <a:spcPts val="0"/>
              </a:spcAft>
              <a:buClr>
                <a:srgbClr val="000000"/>
              </a:buClr>
              <a:buSzPts val="1400"/>
              <a:buNone/>
              <a:defRPr sz="1400">
                <a:solidFill>
                  <a:srgbClr val="000000"/>
                </a:solidFill>
              </a:defRPr>
            </a:lvl9pPr>
          </a:lstStyle>
          <a:p/>
        </p:txBody>
      </p:sp>
      <p:sp>
        <p:nvSpPr>
          <p:cNvPr id="64" name="Google Shape;64;p73"/>
          <p:cNvSpPr txBox="1"/>
          <p:nvPr>
            <p:ph idx="1" type="subTitle"/>
          </p:nvPr>
        </p:nvSpPr>
        <p:spPr>
          <a:xfrm>
            <a:off x="616128" y="2100749"/>
            <a:ext cx="14772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9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5" name="Google Shape;65;p73"/>
          <p:cNvSpPr txBox="1"/>
          <p:nvPr>
            <p:ph idx="3" type="ctrTitle"/>
          </p:nvPr>
        </p:nvSpPr>
        <p:spPr>
          <a:xfrm>
            <a:off x="2077426" y="1806500"/>
            <a:ext cx="17805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Clr>
                <a:srgbClr val="000000"/>
              </a:buClr>
              <a:buSzPts val="1400"/>
              <a:buNone/>
              <a:defRPr sz="1400">
                <a:solidFill>
                  <a:srgbClr val="000000"/>
                </a:solidFill>
              </a:defRPr>
            </a:lvl2pPr>
            <a:lvl3pPr lvl="2" algn="l">
              <a:lnSpc>
                <a:spcPct val="100000"/>
              </a:lnSpc>
              <a:spcBef>
                <a:spcPts val="0"/>
              </a:spcBef>
              <a:spcAft>
                <a:spcPts val="0"/>
              </a:spcAft>
              <a:buClr>
                <a:srgbClr val="000000"/>
              </a:buClr>
              <a:buSzPts val="1400"/>
              <a:buNone/>
              <a:defRPr sz="1400">
                <a:solidFill>
                  <a:srgbClr val="000000"/>
                </a:solidFill>
              </a:defRPr>
            </a:lvl3pPr>
            <a:lvl4pPr lvl="3" algn="l">
              <a:lnSpc>
                <a:spcPct val="100000"/>
              </a:lnSpc>
              <a:spcBef>
                <a:spcPts val="0"/>
              </a:spcBef>
              <a:spcAft>
                <a:spcPts val="0"/>
              </a:spcAft>
              <a:buClr>
                <a:srgbClr val="000000"/>
              </a:buClr>
              <a:buSzPts val="1400"/>
              <a:buNone/>
              <a:defRPr sz="1400">
                <a:solidFill>
                  <a:srgbClr val="000000"/>
                </a:solidFill>
              </a:defRPr>
            </a:lvl4pPr>
            <a:lvl5pPr lvl="4" algn="l">
              <a:lnSpc>
                <a:spcPct val="100000"/>
              </a:lnSpc>
              <a:spcBef>
                <a:spcPts val="0"/>
              </a:spcBef>
              <a:spcAft>
                <a:spcPts val="0"/>
              </a:spcAft>
              <a:buClr>
                <a:srgbClr val="000000"/>
              </a:buClr>
              <a:buSzPts val="1400"/>
              <a:buNone/>
              <a:defRPr sz="1400">
                <a:solidFill>
                  <a:srgbClr val="000000"/>
                </a:solidFill>
              </a:defRPr>
            </a:lvl5pPr>
            <a:lvl6pPr lvl="5" algn="l">
              <a:lnSpc>
                <a:spcPct val="100000"/>
              </a:lnSpc>
              <a:spcBef>
                <a:spcPts val="0"/>
              </a:spcBef>
              <a:spcAft>
                <a:spcPts val="0"/>
              </a:spcAft>
              <a:buClr>
                <a:srgbClr val="000000"/>
              </a:buClr>
              <a:buSzPts val="1400"/>
              <a:buNone/>
              <a:defRPr sz="1400">
                <a:solidFill>
                  <a:srgbClr val="000000"/>
                </a:solidFill>
              </a:defRPr>
            </a:lvl6pPr>
            <a:lvl7pPr lvl="6" algn="l">
              <a:lnSpc>
                <a:spcPct val="100000"/>
              </a:lnSpc>
              <a:spcBef>
                <a:spcPts val="0"/>
              </a:spcBef>
              <a:spcAft>
                <a:spcPts val="0"/>
              </a:spcAft>
              <a:buClr>
                <a:srgbClr val="000000"/>
              </a:buClr>
              <a:buSzPts val="1400"/>
              <a:buNone/>
              <a:defRPr sz="1400">
                <a:solidFill>
                  <a:srgbClr val="000000"/>
                </a:solidFill>
              </a:defRPr>
            </a:lvl7pPr>
            <a:lvl8pPr lvl="7" algn="l">
              <a:lnSpc>
                <a:spcPct val="100000"/>
              </a:lnSpc>
              <a:spcBef>
                <a:spcPts val="0"/>
              </a:spcBef>
              <a:spcAft>
                <a:spcPts val="0"/>
              </a:spcAft>
              <a:buClr>
                <a:srgbClr val="000000"/>
              </a:buClr>
              <a:buSzPts val="1400"/>
              <a:buNone/>
              <a:defRPr sz="1400">
                <a:solidFill>
                  <a:srgbClr val="000000"/>
                </a:solidFill>
              </a:defRPr>
            </a:lvl8pPr>
            <a:lvl9pPr lvl="8" algn="l">
              <a:lnSpc>
                <a:spcPct val="100000"/>
              </a:lnSpc>
              <a:spcBef>
                <a:spcPts val="0"/>
              </a:spcBef>
              <a:spcAft>
                <a:spcPts val="0"/>
              </a:spcAft>
              <a:buClr>
                <a:srgbClr val="000000"/>
              </a:buClr>
              <a:buSzPts val="1400"/>
              <a:buNone/>
              <a:defRPr sz="1400">
                <a:solidFill>
                  <a:srgbClr val="000000"/>
                </a:solidFill>
              </a:defRPr>
            </a:lvl9pPr>
          </a:lstStyle>
          <a:p/>
        </p:txBody>
      </p:sp>
      <p:sp>
        <p:nvSpPr>
          <p:cNvPr id="66" name="Google Shape;66;p73"/>
          <p:cNvSpPr txBox="1"/>
          <p:nvPr>
            <p:ph idx="4" type="subTitle"/>
          </p:nvPr>
        </p:nvSpPr>
        <p:spPr>
          <a:xfrm>
            <a:off x="2229076" y="2100749"/>
            <a:ext cx="14772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9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7" name="Google Shape;67;p73"/>
          <p:cNvSpPr txBox="1"/>
          <p:nvPr>
            <p:ph idx="5" type="ctrTitle"/>
          </p:nvPr>
        </p:nvSpPr>
        <p:spPr>
          <a:xfrm>
            <a:off x="3690375" y="1806500"/>
            <a:ext cx="17805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Clr>
                <a:srgbClr val="000000"/>
              </a:buClr>
              <a:buSzPts val="1400"/>
              <a:buNone/>
              <a:defRPr sz="1400">
                <a:solidFill>
                  <a:srgbClr val="000000"/>
                </a:solidFill>
              </a:defRPr>
            </a:lvl2pPr>
            <a:lvl3pPr lvl="2" algn="l">
              <a:lnSpc>
                <a:spcPct val="100000"/>
              </a:lnSpc>
              <a:spcBef>
                <a:spcPts val="0"/>
              </a:spcBef>
              <a:spcAft>
                <a:spcPts val="0"/>
              </a:spcAft>
              <a:buClr>
                <a:srgbClr val="000000"/>
              </a:buClr>
              <a:buSzPts val="1400"/>
              <a:buNone/>
              <a:defRPr sz="1400">
                <a:solidFill>
                  <a:srgbClr val="000000"/>
                </a:solidFill>
              </a:defRPr>
            </a:lvl3pPr>
            <a:lvl4pPr lvl="3" algn="l">
              <a:lnSpc>
                <a:spcPct val="100000"/>
              </a:lnSpc>
              <a:spcBef>
                <a:spcPts val="0"/>
              </a:spcBef>
              <a:spcAft>
                <a:spcPts val="0"/>
              </a:spcAft>
              <a:buClr>
                <a:srgbClr val="000000"/>
              </a:buClr>
              <a:buSzPts val="1400"/>
              <a:buNone/>
              <a:defRPr sz="1400">
                <a:solidFill>
                  <a:srgbClr val="000000"/>
                </a:solidFill>
              </a:defRPr>
            </a:lvl4pPr>
            <a:lvl5pPr lvl="4" algn="l">
              <a:lnSpc>
                <a:spcPct val="100000"/>
              </a:lnSpc>
              <a:spcBef>
                <a:spcPts val="0"/>
              </a:spcBef>
              <a:spcAft>
                <a:spcPts val="0"/>
              </a:spcAft>
              <a:buClr>
                <a:srgbClr val="000000"/>
              </a:buClr>
              <a:buSzPts val="1400"/>
              <a:buNone/>
              <a:defRPr sz="1400">
                <a:solidFill>
                  <a:srgbClr val="000000"/>
                </a:solidFill>
              </a:defRPr>
            </a:lvl5pPr>
            <a:lvl6pPr lvl="5" algn="l">
              <a:lnSpc>
                <a:spcPct val="100000"/>
              </a:lnSpc>
              <a:spcBef>
                <a:spcPts val="0"/>
              </a:spcBef>
              <a:spcAft>
                <a:spcPts val="0"/>
              </a:spcAft>
              <a:buClr>
                <a:srgbClr val="000000"/>
              </a:buClr>
              <a:buSzPts val="1400"/>
              <a:buNone/>
              <a:defRPr sz="1400">
                <a:solidFill>
                  <a:srgbClr val="000000"/>
                </a:solidFill>
              </a:defRPr>
            </a:lvl6pPr>
            <a:lvl7pPr lvl="6" algn="l">
              <a:lnSpc>
                <a:spcPct val="100000"/>
              </a:lnSpc>
              <a:spcBef>
                <a:spcPts val="0"/>
              </a:spcBef>
              <a:spcAft>
                <a:spcPts val="0"/>
              </a:spcAft>
              <a:buClr>
                <a:srgbClr val="000000"/>
              </a:buClr>
              <a:buSzPts val="1400"/>
              <a:buNone/>
              <a:defRPr sz="1400">
                <a:solidFill>
                  <a:srgbClr val="000000"/>
                </a:solidFill>
              </a:defRPr>
            </a:lvl7pPr>
            <a:lvl8pPr lvl="7" algn="l">
              <a:lnSpc>
                <a:spcPct val="100000"/>
              </a:lnSpc>
              <a:spcBef>
                <a:spcPts val="0"/>
              </a:spcBef>
              <a:spcAft>
                <a:spcPts val="0"/>
              </a:spcAft>
              <a:buClr>
                <a:srgbClr val="000000"/>
              </a:buClr>
              <a:buSzPts val="1400"/>
              <a:buNone/>
              <a:defRPr sz="1400">
                <a:solidFill>
                  <a:srgbClr val="000000"/>
                </a:solidFill>
              </a:defRPr>
            </a:lvl8pPr>
            <a:lvl9pPr lvl="8" algn="l">
              <a:lnSpc>
                <a:spcPct val="100000"/>
              </a:lnSpc>
              <a:spcBef>
                <a:spcPts val="0"/>
              </a:spcBef>
              <a:spcAft>
                <a:spcPts val="0"/>
              </a:spcAft>
              <a:buClr>
                <a:srgbClr val="000000"/>
              </a:buClr>
              <a:buSzPts val="1400"/>
              <a:buNone/>
              <a:defRPr sz="1400">
                <a:solidFill>
                  <a:srgbClr val="000000"/>
                </a:solidFill>
              </a:defRPr>
            </a:lvl9pPr>
          </a:lstStyle>
          <a:p/>
        </p:txBody>
      </p:sp>
      <p:sp>
        <p:nvSpPr>
          <p:cNvPr id="68" name="Google Shape;68;p73"/>
          <p:cNvSpPr txBox="1"/>
          <p:nvPr>
            <p:ph idx="6" type="subTitle"/>
          </p:nvPr>
        </p:nvSpPr>
        <p:spPr>
          <a:xfrm>
            <a:off x="3842025" y="2100749"/>
            <a:ext cx="14772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9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9" name="Google Shape;69;p73"/>
          <p:cNvSpPr txBox="1"/>
          <p:nvPr>
            <p:ph idx="7" type="ctrTitle"/>
          </p:nvPr>
        </p:nvSpPr>
        <p:spPr>
          <a:xfrm>
            <a:off x="3707117" y="3549862"/>
            <a:ext cx="17805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Clr>
                <a:srgbClr val="000000"/>
              </a:buClr>
              <a:buSzPts val="1400"/>
              <a:buNone/>
              <a:defRPr sz="1400">
                <a:solidFill>
                  <a:srgbClr val="000000"/>
                </a:solidFill>
              </a:defRPr>
            </a:lvl2pPr>
            <a:lvl3pPr lvl="2" algn="l">
              <a:lnSpc>
                <a:spcPct val="100000"/>
              </a:lnSpc>
              <a:spcBef>
                <a:spcPts val="0"/>
              </a:spcBef>
              <a:spcAft>
                <a:spcPts val="0"/>
              </a:spcAft>
              <a:buClr>
                <a:srgbClr val="000000"/>
              </a:buClr>
              <a:buSzPts val="1400"/>
              <a:buNone/>
              <a:defRPr sz="1400">
                <a:solidFill>
                  <a:srgbClr val="000000"/>
                </a:solidFill>
              </a:defRPr>
            </a:lvl3pPr>
            <a:lvl4pPr lvl="3" algn="l">
              <a:lnSpc>
                <a:spcPct val="100000"/>
              </a:lnSpc>
              <a:spcBef>
                <a:spcPts val="0"/>
              </a:spcBef>
              <a:spcAft>
                <a:spcPts val="0"/>
              </a:spcAft>
              <a:buClr>
                <a:srgbClr val="000000"/>
              </a:buClr>
              <a:buSzPts val="1400"/>
              <a:buNone/>
              <a:defRPr sz="1400">
                <a:solidFill>
                  <a:srgbClr val="000000"/>
                </a:solidFill>
              </a:defRPr>
            </a:lvl4pPr>
            <a:lvl5pPr lvl="4" algn="l">
              <a:lnSpc>
                <a:spcPct val="100000"/>
              </a:lnSpc>
              <a:spcBef>
                <a:spcPts val="0"/>
              </a:spcBef>
              <a:spcAft>
                <a:spcPts val="0"/>
              </a:spcAft>
              <a:buClr>
                <a:srgbClr val="000000"/>
              </a:buClr>
              <a:buSzPts val="1400"/>
              <a:buNone/>
              <a:defRPr sz="1400">
                <a:solidFill>
                  <a:srgbClr val="000000"/>
                </a:solidFill>
              </a:defRPr>
            </a:lvl5pPr>
            <a:lvl6pPr lvl="5" algn="l">
              <a:lnSpc>
                <a:spcPct val="100000"/>
              </a:lnSpc>
              <a:spcBef>
                <a:spcPts val="0"/>
              </a:spcBef>
              <a:spcAft>
                <a:spcPts val="0"/>
              </a:spcAft>
              <a:buClr>
                <a:srgbClr val="000000"/>
              </a:buClr>
              <a:buSzPts val="1400"/>
              <a:buNone/>
              <a:defRPr sz="1400">
                <a:solidFill>
                  <a:srgbClr val="000000"/>
                </a:solidFill>
              </a:defRPr>
            </a:lvl6pPr>
            <a:lvl7pPr lvl="6" algn="l">
              <a:lnSpc>
                <a:spcPct val="100000"/>
              </a:lnSpc>
              <a:spcBef>
                <a:spcPts val="0"/>
              </a:spcBef>
              <a:spcAft>
                <a:spcPts val="0"/>
              </a:spcAft>
              <a:buClr>
                <a:srgbClr val="000000"/>
              </a:buClr>
              <a:buSzPts val="1400"/>
              <a:buNone/>
              <a:defRPr sz="1400">
                <a:solidFill>
                  <a:srgbClr val="000000"/>
                </a:solidFill>
              </a:defRPr>
            </a:lvl7pPr>
            <a:lvl8pPr lvl="7" algn="l">
              <a:lnSpc>
                <a:spcPct val="100000"/>
              </a:lnSpc>
              <a:spcBef>
                <a:spcPts val="0"/>
              </a:spcBef>
              <a:spcAft>
                <a:spcPts val="0"/>
              </a:spcAft>
              <a:buClr>
                <a:srgbClr val="000000"/>
              </a:buClr>
              <a:buSzPts val="1400"/>
              <a:buNone/>
              <a:defRPr sz="1400">
                <a:solidFill>
                  <a:srgbClr val="000000"/>
                </a:solidFill>
              </a:defRPr>
            </a:lvl8pPr>
            <a:lvl9pPr lvl="8" algn="l">
              <a:lnSpc>
                <a:spcPct val="100000"/>
              </a:lnSpc>
              <a:spcBef>
                <a:spcPts val="0"/>
              </a:spcBef>
              <a:spcAft>
                <a:spcPts val="0"/>
              </a:spcAft>
              <a:buClr>
                <a:srgbClr val="000000"/>
              </a:buClr>
              <a:buSzPts val="1400"/>
              <a:buNone/>
              <a:defRPr sz="1400">
                <a:solidFill>
                  <a:srgbClr val="000000"/>
                </a:solidFill>
              </a:defRPr>
            </a:lvl9pPr>
          </a:lstStyle>
          <a:p/>
        </p:txBody>
      </p:sp>
      <p:sp>
        <p:nvSpPr>
          <p:cNvPr id="70" name="Google Shape;70;p73"/>
          <p:cNvSpPr txBox="1"/>
          <p:nvPr>
            <p:ph idx="8" type="subTitle"/>
          </p:nvPr>
        </p:nvSpPr>
        <p:spPr>
          <a:xfrm>
            <a:off x="3858772" y="3890201"/>
            <a:ext cx="14772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9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1" name="Google Shape;71;p73"/>
          <p:cNvSpPr txBox="1"/>
          <p:nvPr>
            <p:ph idx="9" type="ctrTitle"/>
          </p:nvPr>
        </p:nvSpPr>
        <p:spPr>
          <a:xfrm>
            <a:off x="5343519" y="3549862"/>
            <a:ext cx="17805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Clr>
                <a:srgbClr val="000000"/>
              </a:buClr>
              <a:buSzPts val="1400"/>
              <a:buNone/>
              <a:defRPr sz="1400">
                <a:solidFill>
                  <a:srgbClr val="000000"/>
                </a:solidFill>
              </a:defRPr>
            </a:lvl2pPr>
            <a:lvl3pPr lvl="2" algn="l">
              <a:lnSpc>
                <a:spcPct val="100000"/>
              </a:lnSpc>
              <a:spcBef>
                <a:spcPts val="0"/>
              </a:spcBef>
              <a:spcAft>
                <a:spcPts val="0"/>
              </a:spcAft>
              <a:buClr>
                <a:srgbClr val="000000"/>
              </a:buClr>
              <a:buSzPts val="1400"/>
              <a:buNone/>
              <a:defRPr sz="1400">
                <a:solidFill>
                  <a:srgbClr val="000000"/>
                </a:solidFill>
              </a:defRPr>
            </a:lvl3pPr>
            <a:lvl4pPr lvl="3" algn="l">
              <a:lnSpc>
                <a:spcPct val="100000"/>
              </a:lnSpc>
              <a:spcBef>
                <a:spcPts val="0"/>
              </a:spcBef>
              <a:spcAft>
                <a:spcPts val="0"/>
              </a:spcAft>
              <a:buClr>
                <a:srgbClr val="000000"/>
              </a:buClr>
              <a:buSzPts val="1400"/>
              <a:buNone/>
              <a:defRPr sz="1400">
                <a:solidFill>
                  <a:srgbClr val="000000"/>
                </a:solidFill>
              </a:defRPr>
            </a:lvl4pPr>
            <a:lvl5pPr lvl="4" algn="l">
              <a:lnSpc>
                <a:spcPct val="100000"/>
              </a:lnSpc>
              <a:spcBef>
                <a:spcPts val="0"/>
              </a:spcBef>
              <a:spcAft>
                <a:spcPts val="0"/>
              </a:spcAft>
              <a:buClr>
                <a:srgbClr val="000000"/>
              </a:buClr>
              <a:buSzPts val="1400"/>
              <a:buNone/>
              <a:defRPr sz="1400">
                <a:solidFill>
                  <a:srgbClr val="000000"/>
                </a:solidFill>
              </a:defRPr>
            </a:lvl5pPr>
            <a:lvl6pPr lvl="5" algn="l">
              <a:lnSpc>
                <a:spcPct val="100000"/>
              </a:lnSpc>
              <a:spcBef>
                <a:spcPts val="0"/>
              </a:spcBef>
              <a:spcAft>
                <a:spcPts val="0"/>
              </a:spcAft>
              <a:buClr>
                <a:srgbClr val="000000"/>
              </a:buClr>
              <a:buSzPts val="1400"/>
              <a:buNone/>
              <a:defRPr sz="1400">
                <a:solidFill>
                  <a:srgbClr val="000000"/>
                </a:solidFill>
              </a:defRPr>
            </a:lvl6pPr>
            <a:lvl7pPr lvl="6" algn="l">
              <a:lnSpc>
                <a:spcPct val="100000"/>
              </a:lnSpc>
              <a:spcBef>
                <a:spcPts val="0"/>
              </a:spcBef>
              <a:spcAft>
                <a:spcPts val="0"/>
              </a:spcAft>
              <a:buClr>
                <a:srgbClr val="000000"/>
              </a:buClr>
              <a:buSzPts val="1400"/>
              <a:buNone/>
              <a:defRPr sz="1400">
                <a:solidFill>
                  <a:srgbClr val="000000"/>
                </a:solidFill>
              </a:defRPr>
            </a:lvl7pPr>
            <a:lvl8pPr lvl="7" algn="l">
              <a:lnSpc>
                <a:spcPct val="100000"/>
              </a:lnSpc>
              <a:spcBef>
                <a:spcPts val="0"/>
              </a:spcBef>
              <a:spcAft>
                <a:spcPts val="0"/>
              </a:spcAft>
              <a:buClr>
                <a:srgbClr val="000000"/>
              </a:buClr>
              <a:buSzPts val="1400"/>
              <a:buNone/>
              <a:defRPr sz="1400">
                <a:solidFill>
                  <a:srgbClr val="000000"/>
                </a:solidFill>
              </a:defRPr>
            </a:lvl8pPr>
            <a:lvl9pPr lvl="8" algn="l">
              <a:lnSpc>
                <a:spcPct val="100000"/>
              </a:lnSpc>
              <a:spcBef>
                <a:spcPts val="0"/>
              </a:spcBef>
              <a:spcAft>
                <a:spcPts val="0"/>
              </a:spcAft>
              <a:buClr>
                <a:srgbClr val="000000"/>
              </a:buClr>
              <a:buSzPts val="1400"/>
              <a:buNone/>
              <a:defRPr sz="1400">
                <a:solidFill>
                  <a:srgbClr val="000000"/>
                </a:solidFill>
              </a:defRPr>
            </a:lvl9pPr>
          </a:lstStyle>
          <a:p/>
        </p:txBody>
      </p:sp>
      <p:sp>
        <p:nvSpPr>
          <p:cNvPr id="72" name="Google Shape;72;p73"/>
          <p:cNvSpPr txBox="1"/>
          <p:nvPr>
            <p:ph idx="13" type="subTitle"/>
          </p:nvPr>
        </p:nvSpPr>
        <p:spPr>
          <a:xfrm>
            <a:off x="5500261" y="3890201"/>
            <a:ext cx="14772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9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3" name="Google Shape;73;p73"/>
          <p:cNvSpPr txBox="1"/>
          <p:nvPr>
            <p:ph idx="14" type="ctrTitle"/>
          </p:nvPr>
        </p:nvSpPr>
        <p:spPr>
          <a:xfrm>
            <a:off x="6979921" y="3549862"/>
            <a:ext cx="17805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Clr>
                <a:srgbClr val="000000"/>
              </a:buClr>
              <a:buSzPts val="1400"/>
              <a:buNone/>
              <a:defRPr sz="1400">
                <a:solidFill>
                  <a:srgbClr val="000000"/>
                </a:solidFill>
              </a:defRPr>
            </a:lvl2pPr>
            <a:lvl3pPr lvl="2" algn="l">
              <a:lnSpc>
                <a:spcPct val="100000"/>
              </a:lnSpc>
              <a:spcBef>
                <a:spcPts val="0"/>
              </a:spcBef>
              <a:spcAft>
                <a:spcPts val="0"/>
              </a:spcAft>
              <a:buClr>
                <a:srgbClr val="000000"/>
              </a:buClr>
              <a:buSzPts val="1400"/>
              <a:buNone/>
              <a:defRPr sz="1400">
                <a:solidFill>
                  <a:srgbClr val="000000"/>
                </a:solidFill>
              </a:defRPr>
            </a:lvl3pPr>
            <a:lvl4pPr lvl="3" algn="l">
              <a:lnSpc>
                <a:spcPct val="100000"/>
              </a:lnSpc>
              <a:spcBef>
                <a:spcPts val="0"/>
              </a:spcBef>
              <a:spcAft>
                <a:spcPts val="0"/>
              </a:spcAft>
              <a:buClr>
                <a:srgbClr val="000000"/>
              </a:buClr>
              <a:buSzPts val="1400"/>
              <a:buNone/>
              <a:defRPr sz="1400">
                <a:solidFill>
                  <a:srgbClr val="000000"/>
                </a:solidFill>
              </a:defRPr>
            </a:lvl4pPr>
            <a:lvl5pPr lvl="4" algn="l">
              <a:lnSpc>
                <a:spcPct val="100000"/>
              </a:lnSpc>
              <a:spcBef>
                <a:spcPts val="0"/>
              </a:spcBef>
              <a:spcAft>
                <a:spcPts val="0"/>
              </a:spcAft>
              <a:buClr>
                <a:srgbClr val="000000"/>
              </a:buClr>
              <a:buSzPts val="1400"/>
              <a:buNone/>
              <a:defRPr sz="1400">
                <a:solidFill>
                  <a:srgbClr val="000000"/>
                </a:solidFill>
              </a:defRPr>
            </a:lvl5pPr>
            <a:lvl6pPr lvl="5" algn="l">
              <a:lnSpc>
                <a:spcPct val="100000"/>
              </a:lnSpc>
              <a:spcBef>
                <a:spcPts val="0"/>
              </a:spcBef>
              <a:spcAft>
                <a:spcPts val="0"/>
              </a:spcAft>
              <a:buClr>
                <a:srgbClr val="000000"/>
              </a:buClr>
              <a:buSzPts val="1400"/>
              <a:buNone/>
              <a:defRPr sz="1400">
                <a:solidFill>
                  <a:srgbClr val="000000"/>
                </a:solidFill>
              </a:defRPr>
            </a:lvl6pPr>
            <a:lvl7pPr lvl="6" algn="l">
              <a:lnSpc>
                <a:spcPct val="100000"/>
              </a:lnSpc>
              <a:spcBef>
                <a:spcPts val="0"/>
              </a:spcBef>
              <a:spcAft>
                <a:spcPts val="0"/>
              </a:spcAft>
              <a:buClr>
                <a:srgbClr val="000000"/>
              </a:buClr>
              <a:buSzPts val="1400"/>
              <a:buNone/>
              <a:defRPr sz="1400">
                <a:solidFill>
                  <a:srgbClr val="000000"/>
                </a:solidFill>
              </a:defRPr>
            </a:lvl7pPr>
            <a:lvl8pPr lvl="7" algn="l">
              <a:lnSpc>
                <a:spcPct val="100000"/>
              </a:lnSpc>
              <a:spcBef>
                <a:spcPts val="0"/>
              </a:spcBef>
              <a:spcAft>
                <a:spcPts val="0"/>
              </a:spcAft>
              <a:buClr>
                <a:srgbClr val="000000"/>
              </a:buClr>
              <a:buSzPts val="1400"/>
              <a:buNone/>
              <a:defRPr sz="1400">
                <a:solidFill>
                  <a:srgbClr val="000000"/>
                </a:solidFill>
              </a:defRPr>
            </a:lvl8pPr>
            <a:lvl9pPr lvl="8" algn="l">
              <a:lnSpc>
                <a:spcPct val="100000"/>
              </a:lnSpc>
              <a:spcBef>
                <a:spcPts val="0"/>
              </a:spcBef>
              <a:spcAft>
                <a:spcPts val="0"/>
              </a:spcAft>
              <a:buClr>
                <a:srgbClr val="000000"/>
              </a:buClr>
              <a:buSzPts val="1400"/>
              <a:buNone/>
              <a:defRPr sz="1400">
                <a:solidFill>
                  <a:srgbClr val="000000"/>
                </a:solidFill>
              </a:defRPr>
            </a:lvl9pPr>
          </a:lstStyle>
          <a:p/>
        </p:txBody>
      </p:sp>
      <p:sp>
        <p:nvSpPr>
          <p:cNvPr id="74" name="Google Shape;74;p73"/>
          <p:cNvSpPr txBox="1"/>
          <p:nvPr>
            <p:ph idx="15" type="subTitle"/>
          </p:nvPr>
        </p:nvSpPr>
        <p:spPr>
          <a:xfrm>
            <a:off x="7141750" y="3890201"/>
            <a:ext cx="14568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9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4">
  <p:cSld name="CUSTOM_27">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74"/>
          <p:cNvSpPr txBox="1"/>
          <p:nvPr>
            <p:ph type="ctrTitle"/>
          </p:nvPr>
        </p:nvSpPr>
        <p:spPr>
          <a:xfrm flipH="1">
            <a:off x="1180003" y="1347038"/>
            <a:ext cx="5195700" cy="192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3600"/>
              <a:buNone/>
              <a:defRPr sz="3600"/>
            </a:lvl1pPr>
            <a:lvl2pPr lvl="1" algn="l">
              <a:lnSpc>
                <a:spcPct val="100000"/>
              </a:lnSpc>
              <a:spcBef>
                <a:spcPts val="0"/>
              </a:spcBef>
              <a:spcAft>
                <a:spcPts val="0"/>
              </a:spcAft>
              <a:buClr>
                <a:srgbClr val="FFFFFF"/>
              </a:buClr>
              <a:buSzPts val="6500"/>
              <a:buNone/>
              <a:defRPr sz="6500">
                <a:solidFill>
                  <a:srgbClr val="FFFFFF"/>
                </a:solidFill>
              </a:defRPr>
            </a:lvl2pPr>
            <a:lvl3pPr lvl="2" algn="l">
              <a:lnSpc>
                <a:spcPct val="100000"/>
              </a:lnSpc>
              <a:spcBef>
                <a:spcPts val="0"/>
              </a:spcBef>
              <a:spcAft>
                <a:spcPts val="0"/>
              </a:spcAft>
              <a:buClr>
                <a:srgbClr val="FFFFFF"/>
              </a:buClr>
              <a:buSzPts val="6500"/>
              <a:buNone/>
              <a:defRPr sz="6500">
                <a:solidFill>
                  <a:srgbClr val="FFFFFF"/>
                </a:solidFill>
              </a:defRPr>
            </a:lvl3pPr>
            <a:lvl4pPr lvl="3" algn="l">
              <a:lnSpc>
                <a:spcPct val="100000"/>
              </a:lnSpc>
              <a:spcBef>
                <a:spcPts val="0"/>
              </a:spcBef>
              <a:spcAft>
                <a:spcPts val="0"/>
              </a:spcAft>
              <a:buClr>
                <a:srgbClr val="FFFFFF"/>
              </a:buClr>
              <a:buSzPts val="6500"/>
              <a:buNone/>
              <a:defRPr sz="6500">
                <a:solidFill>
                  <a:srgbClr val="FFFFFF"/>
                </a:solidFill>
              </a:defRPr>
            </a:lvl4pPr>
            <a:lvl5pPr lvl="4" algn="l">
              <a:lnSpc>
                <a:spcPct val="100000"/>
              </a:lnSpc>
              <a:spcBef>
                <a:spcPts val="0"/>
              </a:spcBef>
              <a:spcAft>
                <a:spcPts val="0"/>
              </a:spcAft>
              <a:buClr>
                <a:srgbClr val="FFFFFF"/>
              </a:buClr>
              <a:buSzPts val="6500"/>
              <a:buNone/>
              <a:defRPr sz="6500">
                <a:solidFill>
                  <a:srgbClr val="FFFFFF"/>
                </a:solidFill>
              </a:defRPr>
            </a:lvl5pPr>
            <a:lvl6pPr lvl="5" algn="l">
              <a:lnSpc>
                <a:spcPct val="100000"/>
              </a:lnSpc>
              <a:spcBef>
                <a:spcPts val="0"/>
              </a:spcBef>
              <a:spcAft>
                <a:spcPts val="0"/>
              </a:spcAft>
              <a:buClr>
                <a:srgbClr val="FFFFFF"/>
              </a:buClr>
              <a:buSzPts val="6500"/>
              <a:buNone/>
              <a:defRPr sz="6500">
                <a:solidFill>
                  <a:srgbClr val="FFFFFF"/>
                </a:solidFill>
              </a:defRPr>
            </a:lvl6pPr>
            <a:lvl7pPr lvl="6" algn="l">
              <a:lnSpc>
                <a:spcPct val="100000"/>
              </a:lnSpc>
              <a:spcBef>
                <a:spcPts val="0"/>
              </a:spcBef>
              <a:spcAft>
                <a:spcPts val="0"/>
              </a:spcAft>
              <a:buClr>
                <a:srgbClr val="FFFFFF"/>
              </a:buClr>
              <a:buSzPts val="6500"/>
              <a:buNone/>
              <a:defRPr sz="6500">
                <a:solidFill>
                  <a:srgbClr val="FFFFFF"/>
                </a:solidFill>
              </a:defRPr>
            </a:lvl7pPr>
            <a:lvl8pPr lvl="7" algn="l">
              <a:lnSpc>
                <a:spcPct val="100000"/>
              </a:lnSpc>
              <a:spcBef>
                <a:spcPts val="0"/>
              </a:spcBef>
              <a:spcAft>
                <a:spcPts val="0"/>
              </a:spcAft>
              <a:buClr>
                <a:srgbClr val="FFFFFF"/>
              </a:buClr>
              <a:buSzPts val="6500"/>
              <a:buNone/>
              <a:defRPr sz="6500">
                <a:solidFill>
                  <a:srgbClr val="FFFFFF"/>
                </a:solidFill>
              </a:defRPr>
            </a:lvl8pPr>
            <a:lvl9pPr lvl="8" algn="l">
              <a:lnSpc>
                <a:spcPct val="100000"/>
              </a:lnSpc>
              <a:spcBef>
                <a:spcPts val="0"/>
              </a:spcBef>
              <a:spcAft>
                <a:spcPts val="0"/>
              </a:spcAft>
              <a:buClr>
                <a:srgbClr val="FFFFFF"/>
              </a:buClr>
              <a:buSzPts val="6500"/>
              <a:buNone/>
              <a:defRPr sz="6500">
                <a:solidFill>
                  <a:srgbClr val="FFFFFF"/>
                </a:solidFill>
              </a:defRPr>
            </a:lvl9pPr>
          </a:lstStyle>
          <a:p/>
        </p:txBody>
      </p:sp>
      <p:sp>
        <p:nvSpPr>
          <p:cNvPr id="77" name="Google Shape;77;p74"/>
          <p:cNvSpPr txBox="1"/>
          <p:nvPr>
            <p:ph idx="2" type="title"/>
          </p:nvPr>
        </p:nvSpPr>
        <p:spPr>
          <a:xfrm flipH="1">
            <a:off x="1180003" y="1035213"/>
            <a:ext cx="2979300" cy="754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9600"/>
              <a:buNone/>
              <a:defRPr sz="9600"/>
            </a:lvl1pPr>
            <a:lvl2pPr lvl="1"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78" name="Google Shape;78;p74"/>
          <p:cNvSpPr txBox="1"/>
          <p:nvPr>
            <p:ph idx="1" type="subTitle"/>
          </p:nvPr>
        </p:nvSpPr>
        <p:spPr>
          <a:xfrm>
            <a:off x="1180003" y="2742989"/>
            <a:ext cx="4224900" cy="5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100"/>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6">
  <p:cSld name="CUSTOM_3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75"/>
          <p:cNvSpPr txBox="1"/>
          <p:nvPr>
            <p:ph type="ctrTitle"/>
          </p:nvPr>
        </p:nvSpPr>
        <p:spPr>
          <a:xfrm flipH="1">
            <a:off x="1698072" y="2178475"/>
            <a:ext cx="5195700" cy="192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3600"/>
              <a:buNone/>
              <a:defRPr sz="3600"/>
            </a:lvl1pPr>
            <a:lvl2pPr lvl="1" algn="r">
              <a:lnSpc>
                <a:spcPct val="100000"/>
              </a:lnSpc>
              <a:spcBef>
                <a:spcPts val="0"/>
              </a:spcBef>
              <a:spcAft>
                <a:spcPts val="0"/>
              </a:spcAft>
              <a:buClr>
                <a:srgbClr val="FFFFFF"/>
              </a:buClr>
              <a:buSzPts val="6500"/>
              <a:buNone/>
              <a:defRPr sz="6500">
                <a:solidFill>
                  <a:srgbClr val="FFFFFF"/>
                </a:solidFill>
              </a:defRPr>
            </a:lvl2pPr>
            <a:lvl3pPr lvl="2" algn="r">
              <a:lnSpc>
                <a:spcPct val="100000"/>
              </a:lnSpc>
              <a:spcBef>
                <a:spcPts val="0"/>
              </a:spcBef>
              <a:spcAft>
                <a:spcPts val="0"/>
              </a:spcAft>
              <a:buClr>
                <a:srgbClr val="FFFFFF"/>
              </a:buClr>
              <a:buSzPts val="6500"/>
              <a:buNone/>
              <a:defRPr sz="6500">
                <a:solidFill>
                  <a:srgbClr val="FFFFFF"/>
                </a:solidFill>
              </a:defRPr>
            </a:lvl3pPr>
            <a:lvl4pPr lvl="3" algn="r">
              <a:lnSpc>
                <a:spcPct val="100000"/>
              </a:lnSpc>
              <a:spcBef>
                <a:spcPts val="0"/>
              </a:spcBef>
              <a:spcAft>
                <a:spcPts val="0"/>
              </a:spcAft>
              <a:buClr>
                <a:srgbClr val="FFFFFF"/>
              </a:buClr>
              <a:buSzPts val="6500"/>
              <a:buNone/>
              <a:defRPr sz="6500">
                <a:solidFill>
                  <a:srgbClr val="FFFFFF"/>
                </a:solidFill>
              </a:defRPr>
            </a:lvl4pPr>
            <a:lvl5pPr lvl="4" algn="r">
              <a:lnSpc>
                <a:spcPct val="100000"/>
              </a:lnSpc>
              <a:spcBef>
                <a:spcPts val="0"/>
              </a:spcBef>
              <a:spcAft>
                <a:spcPts val="0"/>
              </a:spcAft>
              <a:buClr>
                <a:srgbClr val="FFFFFF"/>
              </a:buClr>
              <a:buSzPts val="6500"/>
              <a:buNone/>
              <a:defRPr sz="6500">
                <a:solidFill>
                  <a:srgbClr val="FFFFFF"/>
                </a:solidFill>
              </a:defRPr>
            </a:lvl5pPr>
            <a:lvl6pPr lvl="5" algn="r">
              <a:lnSpc>
                <a:spcPct val="100000"/>
              </a:lnSpc>
              <a:spcBef>
                <a:spcPts val="0"/>
              </a:spcBef>
              <a:spcAft>
                <a:spcPts val="0"/>
              </a:spcAft>
              <a:buClr>
                <a:srgbClr val="FFFFFF"/>
              </a:buClr>
              <a:buSzPts val="6500"/>
              <a:buNone/>
              <a:defRPr sz="6500">
                <a:solidFill>
                  <a:srgbClr val="FFFFFF"/>
                </a:solidFill>
              </a:defRPr>
            </a:lvl6pPr>
            <a:lvl7pPr lvl="6" algn="r">
              <a:lnSpc>
                <a:spcPct val="100000"/>
              </a:lnSpc>
              <a:spcBef>
                <a:spcPts val="0"/>
              </a:spcBef>
              <a:spcAft>
                <a:spcPts val="0"/>
              </a:spcAft>
              <a:buClr>
                <a:srgbClr val="FFFFFF"/>
              </a:buClr>
              <a:buSzPts val="6500"/>
              <a:buNone/>
              <a:defRPr sz="6500">
                <a:solidFill>
                  <a:srgbClr val="FFFFFF"/>
                </a:solidFill>
              </a:defRPr>
            </a:lvl7pPr>
            <a:lvl8pPr lvl="7" algn="r">
              <a:lnSpc>
                <a:spcPct val="100000"/>
              </a:lnSpc>
              <a:spcBef>
                <a:spcPts val="0"/>
              </a:spcBef>
              <a:spcAft>
                <a:spcPts val="0"/>
              </a:spcAft>
              <a:buClr>
                <a:srgbClr val="FFFFFF"/>
              </a:buClr>
              <a:buSzPts val="6500"/>
              <a:buNone/>
              <a:defRPr sz="6500">
                <a:solidFill>
                  <a:srgbClr val="FFFFFF"/>
                </a:solidFill>
              </a:defRPr>
            </a:lvl8pPr>
            <a:lvl9pPr lvl="8" algn="r">
              <a:lnSpc>
                <a:spcPct val="100000"/>
              </a:lnSpc>
              <a:spcBef>
                <a:spcPts val="0"/>
              </a:spcBef>
              <a:spcAft>
                <a:spcPts val="0"/>
              </a:spcAft>
              <a:buClr>
                <a:srgbClr val="FFFFFF"/>
              </a:buClr>
              <a:buSzPts val="6500"/>
              <a:buNone/>
              <a:defRPr sz="6500">
                <a:solidFill>
                  <a:srgbClr val="FFFFFF"/>
                </a:solidFill>
              </a:defRPr>
            </a:lvl9pPr>
          </a:lstStyle>
          <a:p/>
        </p:txBody>
      </p:sp>
      <p:sp>
        <p:nvSpPr>
          <p:cNvPr id="81" name="Google Shape;81;p75"/>
          <p:cNvSpPr txBox="1"/>
          <p:nvPr>
            <p:ph idx="2" type="title"/>
          </p:nvPr>
        </p:nvSpPr>
        <p:spPr>
          <a:xfrm flipH="1">
            <a:off x="3914472" y="1866650"/>
            <a:ext cx="2979300" cy="75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9600"/>
              <a:buNone/>
              <a:defRPr sz="9600"/>
            </a:lvl1pPr>
            <a:lvl2pPr lvl="1"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82" name="Google Shape;82;p75"/>
          <p:cNvSpPr txBox="1"/>
          <p:nvPr>
            <p:ph idx="1" type="subTitle"/>
          </p:nvPr>
        </p:nvSpPr>
        <p:spPr>
          <a:xfrm>
            <a:off x="2668872" y="3476054"/>
            <a:ext cx="4224900" cy="53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8">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76"/>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85" name="Google Shape;85;p76"/>
          <p:cNvSpPr txBox="1"/>
          <p:nvPr>
            <p:ph idx="2" type="ctrTitle"/>
          </p:nvPr>
        </p:nvSpPr>
        <p:spPr>
          <a:xfrm>
            <a:off x="2285760" y="1652042"/>
            <a:ext cx="1793100" cy="427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Clr>
                <a:srgbClr val="000000"/>
              </a:buClr>
              <a:buSzPts val="1400"/>
              <a:buNone/>
              <a:defRPr sz="1400">
                <a:solidFill>
                  <a:srgbClr val="000000"/>
                </a:solidFill>
              </a:defRPr>
            </a:lvl2pPr>
            <a:lvl3pPr lvl="2" algn="l">
              <a:lnSpc>
                <a:spcPct val="100000"/>
              </a:lnSpc>
              <a:spcBef>
                <a:spcPts val="0"/>
              </a:spcBef>
              <a:spcAft>
                <a:spcPts val="0"/>
              </a:spcAft>
              <a:buClr>
                <a:srgbClr val="000000"/>
              </a:buClr>
              <a:buSzPts val="1400"/>
              <a:buNone/>
              <a:defRPr sz="1400">
                <a:solidFill>
                  <a:srgbClr val="000000"/>
                </a:solidFill>
              </a:defRPr>
            </a:lvl3pPr>
            <a:lvl4pPr lvl="3" algn="l">
              <a:lnSpc>
                <a:spcPct val="100000"/>
              </a:lnSpc>
              <a:spcBef>
                <a:spcPts val="0"/>
              </a:spcBef>
              <a:spcAft>
                <a:spcPts val="0"/>
              </a:spcAft>
              <a:buClr>
                <a:srgbClr val="000000"/>
              </a:buClr>
              <a:buSzPts val="1400"/>
              <a:buNone/>
              <a:defRPr sz="1400">
                <a:solidFill>
                  <a:srgbClr val="000000"/>
                </a:solidFill>
              </a:defRPr>
            </a:lvl4pPr>
            <a:lvl5pPr lvl="4" algn="l">
              <a:lnSpc>
                <a:spcPct val="100000"/>
              </a:lnSpc>
              <a:spcBef>
                <a:spcPts val="0"/>
              </a:spcBef>
              <a:spcAft>
                <a:spcPts val="0"/>
              </a:spcAft>
              <a:buClr>
                <a:srgbClr val="000000"/>
              </a:buClr>
              <a:buSzPts val="1400"/>
              <a:buNone/>
              <a:defRPr sz="1400">
                <a:solidFill>
                  <a:srgbClr val="000000"/>
                </a:solidFill>
              </a:defRPr>
            </a:lvl5pPr>
            <a:lvl6pPr lvl="5" algn="l">
              <a:lnSpc>
                <a:spcPct val="100000"/>
              </a:lnSpc>
              <a:spcBef>
                <a:spcPts val="0"/>
              </a:spcBef>
              <a:spcAft>
                <a:spcPts val="0"/>
              </a:spcAft>
              <a:buClr>
                <a:srgbClr val="000000"/>
              </a:buClr>
              <a:buSzPts val="1400"/>
              <a:buNone/>
              <a:defRPr sz="1400">
                <a:solidFill>
                  <a:srgbClr val="000000"/>
                </a:solidFill>
              </a:defRPr>
            </a:lvl6pPr>
            <a:lvl7pPr lvl="6" algn="l">
              <a:lnSpc>
                <a:spcPct val="100000"/>
              </a:lnSpc>
              <a:spcBef>
                <a:spcPts val="0"/>
              </a:spcBef>
              <a:spcAft>
                <a:spcPts val="0"/>
              </a:spcAft>
              <a:buClr>
                <a:srgbClr val="000000"/>
              </a:buClr>
              <a:buSzPts val="1400"/>
              <a:buNone/>
              <a:defRPr sz="1400">
                <a:solidFill>
                  <a:srgbClr val="000000"/>
                </a:solidFill>
              </a:defRPr>
            </a:lvl7pPr>
            <a:lvl8pPr lvl="7" algn="l">
              <a:lnSpc>
                <a:spcPct val="100000"/>
              </a:lnSpc>
              <a:spcBef>
                <a:spcPts val="0"/>
              </a:spcBef>
              <a:spcAft>
                <a:spcPts val="0"/>
              </a:spcAft>
              <a:buClr>
                <a:srgbClr val="000000"/>
              </a:buClr>
              <a:buSzPts val="1400"/>
              <a:buNone/>
              <a:defRPr sz="1400">
                <a:solidFill>
                  <a:srgbClr val="000000"/>
                </a:solidFill>
              </a:defRPr>
            </a:lvl8pPr>
            <a:lvl9pPr lvl="8" algn="l">
              <a:lnSpc>
                <a:spcPct val="100000"/>
              </a:lnSpc>
              <a:spcBef>
                <a:spcPts val="0"/>
              </a:spcBef>
              <a:spcAft>
                <a:spcPts val="0"/>
              </a:spcAft>
              <a:buClr>
                <a:srgbClr val="000000"/>
              </a:buClr>
              <a:buSzPts val="1400"/>
              <a:buNone/>
              <a:defRPr sz="1400">
                <a:solidFill>
                  <a:srgbClr val="000000"/>
                </a:solidFill>
              </a:defRPr>
            </a:lvl9pPr>
          </a:lstStyle>
          <a:p/>
        </p:txBody>
      </p:sp>
      <p:sp>
        <p:nvSpPr>
          <p:cNvPr id="86" name="Google Shape;86;p76"/>
          <p:cNvSpPr txBox="1"/>
          <p:nvPr>
            <p:ph idx="1" type="subTitle"/>
          </p:nvPr>
        </p:nvSpPr>
        <p:spPr>
          <a:xfrm>
            <a:off x="2285760" y="1946292"/>
            <a:ext cx="1708200" cy="100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7" name="Google Shape;87;p76"/>
          <p:cNvSpPr txBox="1"/>
          <p:nvPr>
            <p:ph idx="3" type="ctrTitle"/>
          </p:nvPr>
        </p:nvSpPr>
        <p:spPr>
          <a:xfrm>
            <a:off x="2285760" y="3570573"/>
            <a:ext cx="1793100" cy="427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Clr>
                <a:srgbClr val="000000"/>
              </a:buClr>
              <a:buSzPts val="1400"/>
              <a:buNone/>
              <a:defRPr sz="1400">
                <a:solidFill>
                  <a:srgbClr val="000000"/>
                </a:solidFill>
              </a:defRPr>
            </a:lvl2pPr>
            <a:lvl3pPr lvl="2" algn="l">
              <a:lnSpc>
                <a:spcPct val="100000"/>
              </a:lnSpc>
              <a:spcBef>
                <a:spcPts val="0"/>
              </a:spcBef>
              <a:spcAft>
                <a:spcPts val="0"/>
              </a:spcAft>
              <a:buClr>
                <a:srgbClr val="000000"/>
              </a:buClr>
              <a:buSzPts val="1400"/>
              <a:buNone/>
              <a:defRPr sz="1400">
                <a:solidFill>
                  <a:srgbClr val="000000"/>
                </a:solidFill>
              </a:defRPr>
            </a:lvl3pPr>
            <a:lvl4pPr lvl="3" algn="l">
              <a:lnSpc>
                <a:spcPct val="100000"/>
              </a:lnSpc>
              <a:spcBef>
                <a:spcPts val="0"/>
              </a:spcBef>
              <a:spcAft>
                <a:spcPts val="0"/>
              </a:spcAft>
              <a:buClr>
                <a:srgbClr val="000000"/>
              </a:buClr>
              <a:buSzPts val="1400"/>
              <a:buNone/>
              <a:defRPr sz="1400">
                <a:solidFill>
                  <a:srgbClr val="000000"/>
                </a:solidFill>
              </a:defRPr>
            </a:lvl4pPr>
            <a:lvl5pPr lvl="4" algn="l">
              <a:lnSpc>
                <a:spcPct val="100000"/>
              </a:lnSpc>
              <a:spcBef>
                <a:spcPts val="0"/>
              </a:spcBef>
              <a:spcAft>
                <a:spcPts val="0"/>
              </a:spcAft>
              <a:buClr>
                <a:srgbClr val="000000"/>
              </a:buClr>
              <a:buSzPts val="1400"/>
              <a:buNone/>
              <a:defRPr sz="1400">
                <a:solidFill>
                  <a:srgbClr val="000000"/>
                </a:solidFill>
              </a:defRPr>
            </a:lvl5pPr>
            <a:lvl6pPr lvl="5" algn="l">
              <a:lnSpc>
                <a:spcPct val="100000"/>
              </a:lnSpc>
              <a:spcBef>
                <a:spcPts val="0"/>
              </a:spcBef>
              <a:spcAft>
                <a:spcPts val="0"/>
              </a:spcAft>
              <a:buClr>
                <a:srgbClr val="000000"/>
              </a:buClr>
              <a:buSzPts val="1400"/>
              <a:buNone/>
              <a:defRPr sz="1400">
                <a:solidFill>
                  <a:srgbClr val="000000"/>
                </a:solidFill>
              </a:defRPr>
            </a:lvl6pPr>
            <a:lvl7pPr lvl="6" algn="l">
              <a:lnSpc>
                <a:spcPct val="100000"/>
              </a:lnSpc>
              <a:spcBef>
                <a:spcPts val="0"/>
              </a:spcBef>
              <a:spcAft>
                <a:spcPts val="0"/>
              </a:spcAft>
              <a:buClr>
                <a:srgbClr val="000000"/>
              </a:buClr>
              <a:buSzPts val="1400"/>
              <a:buNone/>
              <a:defRPr sz="1400">
                <a:solidFill>
                  <a:srgbClr val="000000"/>
                </a:solidFill>
              </a:defRPr>
            </a:lvl7pPr>
            <a:lvl8pPr lvl="7" algn="l">
              <a:lnSpc>
                <a:spcPct val="100000"/>
              </a:lnSpc>
              <a:spcBef>
                <a:spcPts val="0"/>
              </a:spcBef>
              <a:spcAft>
                <a:spcPts val="0"/>
              </a:spcAft>
              <a:buClr>
                <a:srgbClr val="000000"/>
              </a:buClr>
              <a:buSzPts val="1400"/>
              <a:buNone/>
              <a:defRPr sz="1400">
                <a:solidFill>
                  <a:srgbClr val="000000"/>
                </a:solidFill>
              </a:defRPr>
            </a:lvl8pPr>
            <a:lvl9pPr lvl="8" algn="l">
              <a:lnSpc>
                <a:spcPct val="100000"/>
              </a:lnSpc>
              <a:spcBef>
                <a:spcPts val="0"/>
              </a:spcBef>
              <a:spcAft>
                <a:spcPts val="0"/>
              </a:spcAft>
              <a:buClr>
                <a:srgbClr val="000000"/>
              </a:buClr>
              <a:buSzPts val="1400"/>
              <a:buNone/>
              <a:defRPr sz="1400">
                <a:solidFill>
                  <a:srgbClr val="000000"/>
                </a:solidFill>
              </a:defRPr>
            </a:lvl9pPr>
          </a:lstStyle>
          <a:p/>
        </p:txBody>
      </p:sp>
      <p:sp>
        <p:nvSpPr>
          <p:cNvPr id="88" name="Google Shape;88;p76"/>
          <p:cNvSpPr txBox="1"/>
          <p:nvPr>
            <p:ph idx="4" type="subTitle"/>
          </p:nvPr>
        </p:nvSpPr>
        <p:spPr>
          <a:xfrm>
            <a:off x="2285760" y="3864823"/>
            <a:ext cx="1708200" cy="100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9" name="Google Shape;89;p76"/>
          <p:cNvSpPr txBox="1"/>
          <p:nvPr>
            <p:ph idx="5" type="ctrTitle"/>
          </p:nvPr>
        </p:nvSpPr>
        <p:spPr>
          <a:xfrm>
            <a:off x="5047297" y="1652042"/>
            <a:ext cx="1793100" cy="427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Clr>
                <a:srgbClr val="000000"/>
              </a:buClr>
              <a:buSzPts val="1400"/>
              <a:buNone/>
              <a:defRPr sz="1400">
                <a:solidFill>
                  <a:srgbClr val="000000"/>
                </a:solidFill>
              </a:defRPr>
            </a:lvl2pPr>
            <a:lvl3pPr lvl="2" algn="r">
              <a:lnSpc>
                <a:spcPct val="100000"/>
              </a:lnSpc>
              <a:spcBef>
                <a:spcPts val="0"/>
              </a:spcBef>
              <a:spcAft>
                <a:spcPts val="0"/>
              </a:spcAft>
              <a:buClr>
                <a:srgbClr val="000000"/>
              </a:buClr>
              <a:buSzPts val="1400"/>
              <a:buNone/>
              <a:defRPr sz="1400">
                <a:solidFill>
                  <a:srgbClr val="000000"/>
                </a:solidFill>
              </a:defRPr>
            </a:lvl3pPr>
            <a:lvl4pPr lvl="3" algn="r">
              <a:lnSpc>
                <a:spcPct val="100000"/>
              </a:lnSpc>
              <a:spcBef>
                <a:spcPts val="0"/>
              </a:spcBef>
              <a:spcAft>
                <a:spcPts val="0"/>
              </a:spcAft>
              <a:buClr>
                <a:srgbClr val="000000"/>
              </a:buClr>
              <a:buSzPts val="1400"/>
              <a:buNone/>
              <a:defRPr sz="1400">
                <a:solidFill>
                  <a:srgbClr val="000000"/>
                </a:solidFill>
              </a:defRPr>
            </a:lvl4pPr>
            <a:lvl5pPr lvl="4" algn="r">
              <a:lnSpc>
                <a:spcPct val="100000"/>
              </a:lnSpc>
              <a:spcBef>
                <a:spcPts val="0"/>
              </a:spcBef>
              <a:spcAft>
                <a:spcPts val="0"/>
              </a:spcAft>
              <a:buClr>
                <a:srgbClr val="000000"/>
              </a:buClr>
              <a:buSzPts val="1400"/>
              <a:buNone/>
              <a:defRPr sz="1400">
                <a:solidFill>
                  <a:srgbClr val="000000"/>
                </a:solidFill>
              </a:defRPr>
            </a:lvl5pPr>
            <a:lvl6pPr lvl="5" algn="r">
              <a:lnSpc>
                <a:spcPct val="100000"/>
              </a:lnSpc>
              <a:spcBef>
                <a:spcPts val="0"/>
              </a:spcBef>
              <a:spcAft>
                <a:spcPts val="0"/>
              </a:spcAft>
              <a:buClr>
                <a:srgbClr val="000000"/>
              </a:buClr>
              <a:buSzPts val="1400"/>
              <a:buNone/>
              <a:defRPr sz="1400">
                <a:solidFill>
                  <a:srgbClr val="000000"/>
                </a:solidFill>
              </a:defRPr>
            </a:lvl6pPr>
            <a:lvl7pPr lvl="6" algn="r">
              <a:lnSpc>
                <a:spcPct val="100000"/>
              </a:lnSpc>
              <a:spcBef>
                <a:spcPts val="0"/>
              </a:spcBef>
              <a:spcAft>
                <a:spcPts val="0"/>
              </a:spcAft>
              <a:buClr>
                <a:srgbClr val="000000"/>
              </a:buClr>
              <a:buSzPts val="1400"/>
              <a:buNone/>
              <a:defRPr sz="1400">
                <a:solidFill>
                  <a:srgbClr val="000000"/>
                </a:solidFill>
              </a:defRPr>
            </a:lvl7pPr>
            <a:lvl8pPr lvl="7" algn="r">
              <a:lnSpc>
                <a:spcPct val="100000"/>
              </a:lnSpc>
              <a:spcBef>
                <a:spcPts val="0"/>
              </a:spcBef>
              <a:spcAft>
                <a:spcPts val="0"/>
              </a:spcAft>
              <a:buClr>
                <a:srgbClr val="000000"/>
              </a:buClr>
              <a:buSzPts val="1400"/>
              <a:buNone/>
              <a:defRPr sz="1400">
                <a:solidFill>
                  <a:srgbClr val="000000"/>
                </a:solidFill>
              </a:defRPr>
            </a:lvl8pPr>
            <a:lvl9pPr lvl="8" algn="r">
              <a:lnSpc>
                <a:spcPct val="100000"/>
              </a:lnSpc>
              <a:spcBef>
                <a:spcPts val="0"/>
              </a:spcBef>
              <a:spcAft>
                <a:spcPts val="0"/>
              </a:spcAft>
              <a:buClr>
                <a:srgbClr val="000000"/>
              </a:buClr>
              <a:buSzPts val="1400"/>
              <a:buNone/>
              <a:defRPr sz="1400">
                <a:solidFill>
                  <a:srgbClr val="000000"/>
                </a:solidFill>
              </a:defRPr>
            </a:lvl9pPr>
          </a:lstStyle>
          <a:p/>
        </p:txBody>
      </p:sp>
      <p:sp>
        <p:nvSpPr>
          <p:cNvPr id="90" name="Google Shape;90;p76"/>
          <p:cNvSpPr txBox="1"/>
          <p:nvPr>
            <p:ph idx="6" type="subTitle"/>
          </p:nvPr>
        </p:nvSpPr>
        <p:spPr>
          <a:xfrm>
            <a:off x="5047299" y="1946292"/>
            <a:ext cx="1793100" cy="1003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100"/>
              <a:buNone/>
              <a:defRPr sz="1100"/>
            </a:lvl1pPr>
            <a:lvl2pPr lvl="1" algn="r">
              <a:lnSpc>
                <a:spcPct val="100000"/>
              </a:lnSpc>
              <a:spcBef>
                <a:spcPts val="0"/>
              </a:spcBef>
              <a:spcAft>
                <a:spcPts val="0"/>
              </a:spcAft>
              <a:buSzPts val="1100"/>
              <a:buNone/>
              <a:defRPr sz="1100"/>
            </a:lvl2pPr>
            <a:lvl3pPr lvl="2" algn="r">
              <a:lnSpc>
                <a:spcPct val="100000"/>
              </a:lnSpc>
              <a:spcBef>
                <a:spcPts val="0"/>
              </a:spcBef>
              <a:spcAft>
                <a:spcPts val="0"/>
              </a:spcAft>
              <a:buSzPts val="1100"/>
              <a:buNone/>
              <a:defRPr sz="1100"/>
            </a:lvl3pPr>
            <a:lvl4pPr lvl="3" algn="r">
              <a:lnSpc>
                <a:spcPct val="100000"/>
              </a:lnSpc>
              <a:spcBef>
                <a:spcPts val="0"/>
              </a:spcBef>
              <a:spcAft>
                <a:spcPts val="0"/>
              </a:spcAft>
              <a:buSzPts val="1100"/>
              <a:buNone/>
              <a:defRPr sz="1100"/>
            </a:lvl4pPr>
            <a:lvl5pPr lvl="4" algn="r">
              <a:lnSpc>
                <a:spcPct val="100000"/>
              </a:lnSpc>
              <a:spcBef>
                <a:spcPts val="0"/>
              </a:spcBef>
              <a:spcAft>
                <a:spcPts val="0"/>
              </a:spcAft>
              <a:buSzPts val="1100"/>
              <a:buNone/>
              <a:defRPr sz="1100"/>
            </a:lvl5pPr>
            <a:lvl6pPr lvl="5" algn="r">
              <a:lnSpc>
                <a:spcPct val="100000"/>
              </a:lnSpc>
              <a:spcBef>
                <a:spcPts val="0"/>
              </a:spcBef>
              <a:spcAft>
                <a:spcPts val="0"/>
              </a:spcAft>
              <a:buSzPts val="1100"/>
              <a:buNone/>
              <a:defRPr sz="1100"/>
            </a:lvl6pPr>
            <a:lvl7pPr lvl="6" algn="r">
              <a:lnSpc>
                <a:spcPct val="100000"/>
              </a:lnSpc>
              <a:spcBef>
                <a:spcPts val="0"/>
              </a:spcBef>
              <a:spcAft>
                <a:spcPts val="0"/>
              </a:spcAft>
              <a:buSzPts val="1100"/>
              <a:buNone/>
              <a:defRPr sz="1100"/>
            </a:lvl7pPr>
            <a:lvl8pPr lvl="7" algn="r">
              <a:lnSpc>
                <a:spcPct val="100000"/>
              </a:lnSpc>
              <a:spcBef>
                <a:spcPts val="0"/>
              </a:spcBef>
              <a:spcAft>
                <a:spcPts val="0"/>
              </a:spcAft>
              <a:buSzPts val="1100"/>
              <a:buNone/>
              <a:defRPr sz="1100"/>
            </a:lvl8pPr>
            <a:lvl9pPr lvl="8" algn="r">
              <a:lnSpc>
                <a:spcPct val="100000"/>
              </a:lnSpc>
              <a:spcBef>
                <a:spcPts val="0"/>
              </a:spcBef>
              <a:spcAft>
                <a:spcPts val="0"/>
              </a:spcAft>
              <a:buSzPts val="1100"/>
              <a:buNone/>
              <a:defRPr sz="1100"/>
            </a:lvl9pPr>
          </a:lstStyle>
          <a:p/>
        </p:txBody>
      </p:sp>
      <p:sp>
        <p:nvSpPr>
          <p:cNvPr id="91" name="Google Shape;91;p76"/>
          <p:cNvSpPr txBox="1"/>
          <p:nvPr>
            <p:ph idx="7" type="ctrTitle"/>
          </p:nvPr>
        </p:nvSpPr>
        <p:spPr>
          <a:xfrm>
            <a:off x="5047297" y="3570573"/>
            <a:ext cx="1793100" cy="427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Clr>
                <a:srgbClr val="000000"/>
              </a:buClr>
              <a:buSzPts val="1400"/>
              <a:buNone/>
              <a:defRPr sz="1400">
                <a:solidFill>
                  <a:srgbClr val="000000"/>
                </a:solidFill>
              </a:defRPr>
            </a:lvl2pPr>
            <a:lvl3pPr lvl="2" algn="r">
              <a:lnSpc>
                <a:spcPct val="100000"/>
              </a:lnSpc>
              <a:spcBef>
                <a:spcPts val="0"/>
              </a:spcBef>
              <a:spcAft>
                <a:spcPts val="0"/>
              </a:spcAft>
              <a:buClr>
                <a:srgbClr val="000000"/>
              </a:buClr>
              <a:buSzPts val="1400"/>
              <a:buNone/>
              <a:defRPr sz="1400">
                <a:solidFill>
                  <a:srgbClr val="000000"/>
                </a:solidFill>
              </a:defRPr>
            </a:lvl3pPr>
            <a:lvl4pPr lvl="3" algn="r">
              <a:lnSpc>
                <a:spcPct val="100000"/>
              </a:lnSpc>
              <a:spcBef>
                <a:spcPts val="0"/>
              </a:spcBef>
              <a:spcAft>
                <a:spcPts val="0"/>
              </a:spcAft>
              <a:buClr>
                <a:srgbClr val="000000"/>
              </a:buClr>
              <a:buSzPts val="1400"/>
              <a:buNone/>
              <a:defRPr sz="1400">
                <a:solidFill>
                  <a:srgbClr val="000000"/>
                </a:solidFill>
              </a:defRPr>
            </a:lvl4pPr>
            <a:lvl5pPr lvl="4" algn="r">
              <a:lnSpc>
                <a:spcPct val="100000"/>
              </a:lnSpc>
              <a:spcBef>
                <a:spcPts val="0"/>
              </a:spcBef>
              <a:spcAft>
                <a:spcPts val="0"/>
              </a:spcAft>
              <a:buClr>
                <a:srgbClr val="000000"/>
              </a:buClr>
              <a:buSzPts val="1400"/>
              <a:buNone/>
              <a:defRPr sz="1400">
                <a:solidFill>
                  <a:srgbClr val="000000"/>
                </a:solidFill>
              </a:defRPr>
            </a:lvl5pPr>
            <a:lvl6pPr lvl="5" algn="r">
              <a:lnSpc>
                <a:spcPct val="100000"/>
              </a:lnSpc>
              <a:spcBef>
                <a:spcPts val="0"/>
              </a:spcBef>
              <a:spcAft>
                <a:spcPts val="0"/>
              </a:spcAft>
              <a:buClr>
                <a:srgbClr val="000000"/>
              </a:buClr>
              <a:buSzPts val="1400"/>
              <a:buNone/>
              <a:defRPr sz="1400">
                <a:solidFill>
                  <a:srgbClr val="000000"/>
                </a:solidFill>
              </a:defRPr>
            </a:lvl6pPr>
            <a:lvl7pPr lvl="6" algn="r">
              <a:lnSpc>
                <a:spcPct val="100000"/>
              </a:lnSpc>
              <a:spcBef>
                <a:spcPts val="0"/>
              </a:spcBef>
              <a:spcAft>
                <a:spcPts val="0"/>
              </a:spcAft>
              <a:buClr>
                <a:srgbClr val="000000"/>
              </a:buClr>
              <a:buSzPts val="1400"/>
              <a:buNone/>
              <a:defRPr sz="1400">
                <a:solidFill>
                  <a:srgbClr val="000000"/>
                </a:solidFill>
              </a:defRPr>
            </a:lvl7pPr>
            <a:lvl8pPr lvl="7" algn="r">
              <a:lnSpc>
                <a:spcPct val="100000"/>
              </a:lnSpc>
              <a:spcBef>
                <a:spcPts val="0"/>
              </a:spcBef>
              <a:spcAft>
                <a:spcPts val="0"/>
              </a:spcAft>
              <a:buClr>
                <a:srgbClr val="000000"/>
              </a:buClr>
              <a:buSzPts val="1400"/>
              <a:buNone/>
              <a:defRPr sz="1400">
                <a:solidFill>
                  <a:srgbClr val="000000"/>
                </a:solidFill>
              </a:defRPr>
            </a:lvl8pPr>
            <a:lvl9pPr lvl="8" algn="r">
              <a:lnSpc>
                <a:spcPct val="100000"/>
              </a:lnSpc>
              <a:spcBef>
                <a:spcPts val="0"/>
              </a:spcBef>
              <a:spcAft>
                <a:spcPts val="0"/>
              </a:spcAft>
              <a:buClr>
                <a:srgbClr val="000000"/>
              </a:buClr>
              <a:buSzPts val="1400"/>
              <a:buNone/>
              <a:defRPr sz="1400">
                <a:solidFill>
                  <a:srgbClr val="000000"/>
                </a:solidFill>
              </a:defRPr>
            </a:lvl9pPr>
          </a:lstStyle>
          <a:p/>
        </p:txBody>
      </p:sp>
      <p:sp>
        <p:nvSpPr>
          <p:cNvPr id="92" name="Google Shape;92;p76"/>
          <p:cNvSpPr txBox="1"/>
          <p:nvPr>
            <p:ph idx="8" type="subTitle"/>
          </p:nvPr>
        </p:nvSpPr>
        <p:spPr>
          <a:xfrm>
            <a:off x="5047299" y="3864823"/>
            <a:ext cx="1793100" cy="1003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100"/>
              <a:buNone/>
              <a:defRPr sz="1100"/>
            </a:lvl1pPr>
            <a:lvl2pPr lvl="1" algn="r">
              <a:lnSpc>
                <a:spcPct val="100000"/>
              </a:lnSpc>
              <a:spcBef>
                <a:spcPts val="0"/>
              </a:spcBef>
              <a:spcAft>
                <a:spcPts val="0"/>
              </a:spcAft>
              <a:buSzPts val="1100"/>
              <a:buNone/>
              <a:defRPr sz="1100"/>
            </a:lvl2pPr>
            <a:lvl3pPr lvl="2" algn="r">
              <a:lnSpc>
                <a:spcPct val="100000"/>
              </a:lnSpc>
              <a:spcBef>
                <a:spcPts val="0"/>
              </a:spcBef>
              <a:spcAft>
                <a:spcPts val="0"/>
              </a:spcAft>
              <a:buSzPts val="1100"/>
              <a:buNone/>
              <a:defRPr sz="1100"/>
            </a:lvl3pPr>
            <a:lvl4pPr lvl="3" algn="r">
              <a:lnSpc>
                <a:spcPct val="100000"/>
              </a:lnSpc>
              <a:spcBef>
                <a:spcPts val="0"/>
              </a:spcBef>
              <a:spcAft>
                <a:spcPts val="0"/>
              </a:spcAft>
              <a:buSzPts val="1100"/>
              <a:buNone/>
              <a:defRPr sz="1100"/>
            </a:lvl4pPr>
            <a:lvl5pPr lvl="4" algn="r">
              <a:lnSpc>
                <a:spcPct val="100000"/>
              </a:lnSpc>
              <a:spcBef>
                <a:spcPts val="0"/>
              </a:spcBef>
              <a:spcAft>
                <a:spcPts val="0"/>
              </a:spcAft>
              <a:buSzPts val="1100"/>
              <a:buNone/>
              <a:defRPr sz="1100"/>
            </a:lvl5pPr>
            <a:lvl6pPr lvl="5" algn="r">
              <a:lnSpc>
                <a:spcPct val="100000"/>
              </a:lnSpc>
              <a:spcBef>
                <a:spcPts val="0"/>
              </a:spcBef>
              <a:spcAft>
                <a:spcPts val="0"/>
              </a:spcAft>
              <a:buSzPts val="1100"/>
              <a:buNone/>
              <a:defRPr sz="1100"/>
            </a:lvl6pPr>
            <a:lvl7pPr lvl="6" algn="r">
              <a:lnSpc>
                <a:spcPct val="100000"/>
              </a:lnSpc>
              <a:spcBef>
                <a:spcPts val="0"/>
              </a:spcBef>
              <a:spcAft>
                <a:spcPts val="0"/>
              </a:spcAft>
              <a:buSzPts val="1100"/>
              <a:buNone/>
              <a:defRPr sz="1100"/>
            </a:lvl7pPr>
            <a:lvl8pPr lvl="7" algn="r">
              <a:lnSpc>
                <a:spcPct val="100000"/>
              </a:lnSpc>
              <a:spcBef>
                <a:spcPts val="0"/>
              </a:spcBef>
              <a:spcAft>
                <a:spcPts val="0"/>
              </a:spcAft>
              <a:buSzPts val="1100"/>
              <a:buNone/>
              <a:defRPr sz="1100"/>
            </a:lvl8pPr>
            <a:lvl9pPr lvl="8" algn="r">
              <a:lnSpc>
                <a:spcPct val="100000"/>
              </a:lnSpc>
              <a:spcBef>
                <a:spcPts val="0"/>
              </a:spcBef>
              <a:spcAft>
                <a:spcPts val="0"/>
              </a:spcAft>
              <a:buSzPts val="1100"/>
              <a:buNone/>
              <a:defRPr sz="1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2">
    <p:bg>
      <p:bgPr>
        <a:noFill/>
      </p:bgPr>
    </p:bg>
    <p:spTree>
      <p:nvGrpSpPr>
        <p:cNvPr id="93" name="Shape 93"/>
        <p:cNvGrpSpPr/>
        <p:nvPr/>
      </p:nvGrpSpPr>
      <p:grpSpPr>
        <a:xfrm>
          <a:off x="0" y="0"/>
          <a:ext cx="0" cy="0"/>
          <a:chOff x="0" y="0"/>
          <a:chExt cx="0" cy="0"/>
        </a:xfrm>
      </p:grpSpPr>
      <p:sp>
        <p:nvSpPr>
          <p:cNvPr id="94" name="Google Shape;94;p77"/>
          <p:cNvSpPr txBox="1"/>
          <p:nvPr>
            <p:ph type="ctrTitle"/>
          </p:nvPr>
        </p:nvSpPr>
        <p:spPr>
          <a:xfrm flipH="1">
            <a:off x="1974150" y="1161000"/>
            <a:ext cx="5195700" cy="1365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000000"/>
              </a:buClr>
              <a:buSzPts val="4800"/>
              <a:buNone/>
              <a:defRPr sz="4800"/>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95" name="Google Shape;95;p77"/>
          <p:cNvSpPr txBox="1"/>
          <p:nvPr>
            <p:ph idx="1" type="subTitle"/>
          </p:nvPr>
        </p:nvSpPr>
        <p:spPr>
          <a:xfrm>
            <a:off x="2152500" y="2494850"/>
            <a:ext cx="48390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96" name="Google Shape;96;p77"/>
          <p:cNvSpPr txBox="1"/>
          <p:nvPr/>
        </p:nvSpPr>
        <p:spPr>
          <a:xfrm>
            <a:off x="625906" y="3722418"/>
            <a:ext cx="3830100" cy="1784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 sz="1000" u="none" cap="none" strike="noStrike">
                <a:solidFill>
                  <a:schemeClr val="dk1"/>
                </a:solidFill>
                <a:latin typeface="Roboto Condensed Light"/>
                <a:ea typeface="Roboto Condensed Light"/>
                <a:cs typeface="Roboto Condensed Light"/>
                <a:sym typeface="Roboto Condensed Light"/>
              </a:rPr>
              <a:t>CREDITS: This presentation template was created by </a:t>
            </a:r>
            <a:r>
              <a:rPr b="1" i="0" lang="en" sz="1000" u="none" cap="none" strike="noStrike">
                <a:solidFill>
                  <a:schemeClr val="dk1"/>
                </a:solidFill>
                <a:uFill>
                  <a:noFill/>
                </a:uFill>
                <a:latin typeface="Roboto Condensed"/>
                <a:ea typeface="Roboto Condensed"/>
                <a:cs typeface="Roboto Condensed"/>
                <a:sym typeface="Roboto Condensed"/>
                <a:hlinkClick r:id="rId2">
                  <a:extLst>
                    <a:ext uri="{A12FA001-AC4F-418D-AE19-62706E023703}">
                      <ahyp:hlinkClr val="tx"/>
                    </a:ext>
                  </a:extLst>
                </a:hlinkClick>
              </a:rPr>
              <a:t>Slidesgo</a:t>
            </a:r>
            <a:r>
              <a:rPr b="0" i="0" lang="en" sz="1000" u="none" cap="none" strike="noStrike">
                <a:solidFill>
                  <a:schemeClr val="dk1"/>
                </a:solidFill>
                <a:latin typeface="Roboto Condensed Light"/>
                <a:ea typeface="Roboto Condensed Light"/>
                <a:cs typeface="Roboto Condensed Light"/>
                <a:sym typeface="Roboto Condensed Light"/>
              </a:rPr>
              <a:t>, including icons by </a:t>
            </a:r>
            <a:r>
              <a:rPr b="1" i="0" lang="en" sz="1000" u="none" cap="none" strike="noStrike">
                <a:solidFill>
                  <a:schemeClr val="dk1"/>
                </a:solidFill>
                <a:uFill>
                  <a:noFill/>
                </a:uFill>
                <a:latin typeface="Roboto Condensed"/>
                <a:ea typeface="Roboto Condensed"/>
                <a:cs typeface="Roboto Condensed"/>
                <a:sym typeface="Roboto Condensed"/>
                <a:hlinkClick r:id="rId3">
                  <a:extLst>
                    <a:ext uri="{A12FA001-AC4F-418D-AE19-62706E023703}">
                      <ahyp:hlinkClr val="tx"/>
                    </a:ext>
                  </a:extLst>
                </a:hlinkClick>
              </a:rPr>
              <a:t>Flaticon</a:t>
            </a:r>
            <a:r>
              <a:rPr b="0" i="0" lang="en" sz="1000" u="none" cap="none" strike="noStrike">
                <a:solidFill>
                  <a:schemeClr val="dk1"/>
                </a:solidFill>
                <a:latin typeface="Roboto Condensed Light"/>
                <a:ea typeface="Roboto Condensed Light"/>
                <a:cs typeface="Roboto Condensed Light"/>
                <a:sym typeface="Roboto Condensed Light"/>
              </a:rPr>
              <a:t>, and infographics &amp; images by </a:t>
            </a:r>
            <a:r>
              <a:rPr b="1" i="0" lang="en" sz="1000" u="none" cap="none" strike="noStrike">
                <a:solidFill>
                  <a:schemeClr val="dk1"/>
                </a:solidFill>
                <a:uFill>
                  <a:noFill/>
                </a:uFill>
                <a:latin typeface="Roboto Condensed"/>
                <a:ea typeface="Roboto Condensed"/>
                <a:cs typeface="Roboto Condensed"/>
                <a:sym typeface="Roboto Condensed"/>
                <a:hlinkClick r:id="rId4">
                  <a:extLst>
                    <a:ext uri="{A12FA001-AC4F-418D-AE19-62706E023703}">
                      <ahyp:hlinkClr val="tx"/>
                    </a:ext>
                  </a:extLst>
                </a:hlinkClick>
              </a:rPr>
              <a:t>Freepik</a:t>
            </a:r>
            <a:r>
              <a:rPr b="0" i="0" lang="en" sz="1000" u="none" cap="none" strike="noStrike">
                <a:solidFill>
                  <a:schemeClr val="dk1"/>
                </a:solidFill>
                <a:latin typeface="Roboto Condensed Light"/>
                <a:ea typeface="Roboto Condensed Light"/>
                <a:cs typeface="Roboto Condensed Light"/>
                <a:sym typeface="Roboto Condensed Light"/>
              </a:rPr>
              <a:t>. </a:t>
            </a:r>
            <a:endParaRPr b="0" i="0" sz="10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00000"/>
              </a:lnSpc>
              <a:spcBef>
                <a:spcPts val="300"/>
              </a:spcBef>
              <a:spcAft>
                <a:spcPts val="0"/>
              </a:spcAft>
              <a:buClr>
                <a:srgbClr val="000000"/>
              </a:buClr>
              <a:buSzPts val="900"/>
              <a:buFont typeface="Arial"/>
              <a:buNone/>
            </a:pPr>
            <a:r>
              <a:rPr b="1" i="0" lang="en" sz="900" u="none" cap="none" strike="noStrike">
                <a:solidFill>
                  <a:schemeClr val="dk1"/>
                </a:solidFill>
                <a:latin typeface="Roboto Condensed"/>
                <a:ea typeface="Roboto Condensed"/>
                <a:cs typeface="Roboto Condensed"/>
                <a:sym typeface="Roboto Condensed"/>
              </a:rPr>
              <a:t>Please keep this slide for attribution.</a:t>
            </a:r>
            <a:endParaRPr b="1" i="0" sz="900" u="none" cap="none" strike="noStrike">
              <a:solidFill>
                <a:schemeClr val="dk1"/>
              </a:solidFill>
              <a:latin typeface="Roboto Condensed"/>
              <a:ea typeface="Roboto Condensed"/>
              <a:cs typeface="Roboto Condensed"/>
              <a:sym typeface="Roboto Condensed"/>
            </a:endParaRPr>
          </a:p>
          <a:p>
            <a:pPr indent="0" lvl="0" marL="0" marR="0" rtl="0" algn="l">
              <a:lnSpc>
                <a:spcPct val="115000"/>
              </a:lnSpc>
              <a:spcBef>
                <a:spcPts val="300"/>
              </a:spcBef>
              <a:spcAft>
                <a:spcPts val="0"/>
              </a:spcAft>
              <a:buClr>
                <a:srgbClr val="000000"/>
              </a:buClr>
              <a:buSzPts val="1400"/>
              <a:buFont typeface="Arial"/>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Condensed Light"/>
              <a:ea typeface="Roboto Condensed Light"/>
              <a:cs typeface="Roboto Condensed Light"/>
              <a:sym typeface="Roboto Condensed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p:cSld name="CUSTOM_23">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Google Shape;98;p80"/>
          <p:cNvSpPr txBox="1"/>
          <p:nvPr>
            <p:ph type="ctrTitle"/>
          </p:nvPr>
        </p:nvSpPr>
        <p:spPr>
          <a:xfrm>
            <a:off x="1600733" y="985228"/>
            <a:ext cx="2673600" cy="2054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Clr>
                <a:srgbClr val="000000"/>
              </a:buClr>
              <a:buSzPts val="2000"/>
              <a:buNone/>
              <a:defRPr sz="2000">
                <a:solidFill>
                  <a:srgbClr val="000000"/>
                </a:solidFill>
              </a:defRPr>
            </a:lvl2pPr>
            <a:lvl3pPr lvl="2" algn="r">
              <a:lnSpc>
                <a:spcPct val="100000"/>
              </a:lnSpc>
              <a:spcBef>
                <a:spcPts val="0"/>
              </a:spcBef>
              <a:spcAft>
                <a:spcPts val="0"/>
              </a:spcAft>
              <a:buClr>
                <a:srgbClr val="000000"/>
              </a:buClr>
              <a:buSzPts val="2000"/>
              <a:buNone/>
              <a:defRPr sz="2000">
                <a:solidFill>
                  <a:srgbClr val="000000"/>
                </a:solidFill>
              </a:defRPr>
            </a:lvl3pPr>
            <a:lvl4pPr lvl="3" algn="r">
              <a:lnSpc>
                <a:spcPct val="100000"/>
              </a:lnSpc>
              <a:spcBef>
                <a:spcPts val="0"/>
              </a:spcBef>
              <a:spcAft>
                <a:spcPts val="0"/>
              </a:spcAft>
              <a:buClr>
                <a:srgbClr val="000000"/>
              </a:buClr>
              <a:buSzPts val="2000"/>
              <a:buNone/>
              <a:defRPr sz="2000">
                <a:solidFill>
                  <a:srgbClr val="000000"/>
                </a:solidFill>
              </a:defRPr>
            </a:lvl4pPr>
            <a:lvl5pPr lvl="4" algn="r">
              <a:lnSpc>
                <a:spcPct val="100000"/>
              </a:lnSpc>
              <a:spcBef>
                <a:spcPts val="0"/>
              </a:spcBef>
              <a:spcAft>
                <a:spcPts val="0"/>
              </a:spcAft>
              <a:buClr>
                <a:srgbClr val="000000"/>
              </a:buClr>
              <a:buSzPts val="2000"/>
              <a:buNone/>
              <a:defRPr sz="2000">
                <a:solidFill>
                  <a:srgbClr val="000000"/>
                </a:solidFill>
              </a:defRPr>
            </a:lvl5pPr>
            <a:lvl6pPr lvl="5" algn="r">
              <a:lnSpc>
                <a:spcPct val="100000"/>
              </a:lnSpc>
              <a:spcBef>
                <a:spcPts val="0"/>
              </a:spcBef>
              <a:spcAft>
                <a:spcPts val="0"/>
              </a:spcAft>
              <a:buClr>
                <a:srgbClr val="000000"/>
              </a:buClr>
              <a:buSzPts val="2000"/>
              <a:buNone/>
              <a:defRPr sz="2000">
                <a:solidFill>
                  <a:srgbClr val="000000"/>
                </a:solidFill>
              </a:defRPr>
            </a:lvl6pPr>
            <a:lvl7pPr lvl="6" algn="r">
              <a:lnSpc>
                <a:spcPct val="100000"/>
              </a:lnSpc>
              <a:spcBef>
                <a:spcPts val="0"/>
              </a:spcBef>
              <a:spcAft>
                <a:spcPts val="0"/>
              </a:spcAft>
              <a:buClr>
                <a:srgbClr val="000000"/>
              </a:buClr>
              <a:buSzPts val="2000"/>
              <a:buNone/>
              <a:defRPr sz="2000">
                <a:solidFill>
                  <a:srgbClr val="000000"/>
                </a:solidFill>
              </a:defRPr>
            </a:lvl7pPr>
            <a:lvl8pPr lvl="7" algn="r">
              <a:lnSpc>
                <a:spcPct val="100000"/>
              </a:lnSpc>
              <a:spcBef>
                <a:spcPts val="0"/>
              </a:spcBef>
              <a:spcAft>
                <a:spcPts val="0"/>
              </a:spcAft>
              <a:buClr>
                <a:srgbClr val="000000"/>
              </a:buClr>
              <a:buSzPts val="2000"/>
              <a:buNone/>
              <a:defRPr sz="2000">
                <a:solidFill>
                  <a:srgbClr val="000000"/>
                </a:solidFill>
              </a:defRPr>
            </a:lvl8pPr>
            <a:lvl9pPr lvl="8" algn="r">
              <a:lnSpc>
                <a:spcPct val="100000"/>
              </a:lnSpc>
              <a:spcBef>
                <a:spcPts val="0"/>
              </a:spcBef>
              <a:spcAft>
                <a:spcPts val="0"/>
              </a:spcAft>
              <a:buClr>
                <a:srgbClr val="000000"/>
              </a:buClr>
              <a:buSzPts val="2000"/>
              <a:buNone/>
              <a:defRPr sz="2000">
                <a:solidFill>
                  <a:srgbClr val="000000"/>
                </a:solidFill>
              </a:defRPr>
            </a:lvl9pPr>
          </a:lstStyle>
          <a:p/>
        </p:txBody>
      </p:sp>
      <p:sp>
        <p:nvSpPr>
          <p:cNvPr id="99" name="Google Shape;99;p80"/>
          <p:cNvSpPr txBox="1"/>
          <p:nvPr>
            <p:ph idx="1" type="subTitle"/>
          </p:nvPr>
        </p:nvSpPr>
        <p:spPr>
          <a:xfrm>
            <a:off x="1179233" y="3058425"/>
            <a:ext cx="3095100" cy="1784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100"/>
              <a:buNone/>
              <a:defRPr sz="1100">
                <a:solidFill>
                  <a:srgbClr val="000000"/>
                </a:solidFill>
              </a:defRPr>
            </a:lvl1pPr>
            <a:lvl2pPr lvl="1" algn="r">
              <a:lnSpc>
                <a:spcPct val="100000"/>
              </a:lnSpc>
              <a:spcBef>
                <a:spcPts val="0"/>
              </a:spcBef>
              <a:spcAft>
                <a:spcPts val="0"/>
              </a:spcAft>
              <a:buSzPts val="1100"/>
              <a:buNone/>
              <a:defRPr sz="1100"/>
            </a:lvl2pPr>
            <a:lvl3pPr lvl="2" algn="r">
              <a:lnSpc>
                <a:spcPct val="100000"/>
              </a:lnSpc>
              <a:spcBef>
                <a:spcPts val="0"/>
              </a:spcBef>
              <a:spcAft>
                <a:spcPts val="0"/>
              </a:spcAft>
              <a:buSzPts val="1100"/>
              <a:buNone/>
              <a:defRPr sz="1100"/>
            </a:lvl3pPr>
            <a:lvl4pPr lvl="3" algn="r">
              <a:lnSpc>
                <a:spcPct val="100000"/>
              </a:lnSpc>
              <a:spcBef>
                <a:spcPts val="0"/>
              </a:spcBef>
              <a:spcAft>
                <a:spcPts val="0"/>
              </a:spcAft>
              <a:buSzPts val="1100"/>
              <a:buNone/>
              <a:defRPr sz="1100"/>
            </a:lvl4pPr>
            <a:lvl5pPr lvl="4" algn="r">
              <a:lnSpc>
                <a:spcPct val="100000"/>
              </a:lnSpc>
              <a:spcBef>
                <a:spcPts val="0"/>
              </a:spcBef>
              <a:spcAft>
                <a:spcPts val="0"/>
              </a:spcAft>
              <a:buSzPts val="1100"/>
              <a:buNone/>
              <a:defRPr sz="1100"/>
            </a:lvl5pPr>
            <a:lvl6pPr lvl="5" algn="r">
              <a:lnSpc>
                <a:spcPct val="100000"/>
              </a:lnSpc>
              <a:spcBef>
                <a:spcPts val="0"/>
              </a:spcBef>
              <a:spcAft>
                <a:spcPts val="0"/>
              </a:spcAft>
              <a:buSzPts val="1100"/>
              <a:buNone/>
              <a:defRPr sz="1100"/>
            </a:lvl6pPr>
            <a:lvl7pPr lvl="6" algn="r">
              <a:lnSpc>
                <a:spcPct val="100000"/>
              </a:lnSpc>
              <a:spcBef>
                <a:spcPts val="0"/>
              </a:spcBef>
              <a:spcAft>
                <a:spcPts val="0"/>
              </a:spcAft>
              <a:buSzPts val="1100"/>
              <a:buNone/>
              <a:defRPr sz="1100"/>
            </a:lvl7pPr>
            <a:lvl8pPr lvl="7" algn="r">
              <a:lnSpc>
                <a:spcPct val="100000"/>
              </a:lnSpc>
              <a:spcBef>
                <a:spcPts val="0"/>
              </a:spcBef>
              <a:spcAft>
                <a:spcPts val="0"/>
              </a:spcAft>
              <a:buSzPts val="1100"/>
              <a:buNone/>
              <a:defRPr sz="1100"/>
            </a:lvl8pPr>
            <a:lvl9pPr lvl="8" algn="r">
              <a:lnSpc>
                <a:spcPct val="100000"/>
              </a:lnSpc>
              <a:spcBef>
                <a:spcPts val="0"/>
              </a:spcBef>
              <a:spcAft>
                <a:spcPts val="0"/>
              </a:spcAft>
              <a:buSzPts val="1100"/>
              <a:buNone/>
              <a:defRPr sz="1100"/>
            </a:lvl9pPr>
          </a:lstStyle>
          <a:p/>
        </p:txBody>
      </p:sp>
      <p:sp>
        <p:nvSpPr>
          <p:cNvPr id="100" name="Google Shape;100;p80"/>
          <p:cNvSpPr txBox="1"/>
          <p:nvPr>
            <p:ph idx="2" type="ctrTitle"/>
          </p:nvPr>
        </p:nvSpPr>
        <p:spPr>
          <a:xfrm>
            <a:off x="1932090"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29">
    <p:spTree>
      <p:nvGrpSpPr>
        <p:cNvPr id="101" name="Shape 101"/>
        <p:cNvGrpSpPr/>
        <p:nvPr/>
      </p:nvGrpSpPr>
      <p:grpSpPr>
        <a:xfrm>
          <a:off x="0" y="0"/>
          <a:ext cx="0" cy="0"/>
          <a:chOff x="0" y="0"/>
          <a:chExt cx="0" cy="0"/>
        </a:xfrm>
      </p:grpSpPr>
      <p:sp>
        <p:nvSpPr>
          <p:cNvPr id="102" name="Google Shape;102;p81"/>
          <p:cNvSpPr txBox="1"/>
          <p:nvPr>
            <p:ph type="ctrTitle"/>
          </p:nvPr>
        </p:nvSpPr>
        <p:spPr>
          <a:xfrm flipH="1">
            <a:off x="1193529" y="1611150"/>
            <a:ext cx="5195700" cy="192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6500"/>
              <a:buNone/>
              <a:defRPr sz="6500"/>
            </a:lvl2pPr>
            <a:lvl3pPr lvl="2" algn="l">
              <a:lnSpc>
                <a:spcPct val="100000"/>
              </a:lnSpc>
              <a:spcBef>
                <a:spcPts val="0"/>
              </a:spcBef>
              <a:spcAft>
                <a:spcPts val="0"/>
              </a:spcAft>
              <a:buSzPts val="6500"/>
              <a:buNone/>
              <a:defRPr sz="6500"/>
            </a:lvl3pPr>
            <a:lvl4pPr lvl="3" algn="l">
              <a:lnSpc>
                <a:spcPct val="100000"/>
              </a:lnSpc>
              <a:spcBef>
                <a:spcPts val="0"/>
              </a:spcBef>
              <a:spcAft>
                <a:spcPts val="0"/>
              </a:spcAft>
              <a:buSzPts val="6500"/>
              <a:buNone/>
              <a:defRPr sz="6500"/>
            </a:lvl4pPr>
            <a:lvl5pPr lvl="4" algn="l">
              <a:lnSpc>
                <a:spcPct val="100000"/>
              </a:lnSpc>
              <a:spcBef>
                <a:spcPts val="0"/>
              </a:spcBef>
              <a:spcAft>
                <a:spcPts val="0"/>
              </a:spcAft>
              <a:buSzPts val="6500"/>
              <a:buNone/>
              <a:defRPr sz="6500"/>
            </a:lvl5pPr>
            <a:lvl6pPr lvl="5" algn="l">
              <a:lnSpc>
                <a:spcPct val="100000"/>
              </a:lnSpc>
              <a:spcBef>
                <a:spcPts val="0"/>
              </a:spcBef>
              <a:spcAft>
                <a:spcPts val="0"/>
              </a:spcAft>
              <a:buSzPts val="6500"/>
              <a:buNone/>
              <a:defRPr sz="6500"/>
            </a:lvl6pPr>
            <a:lvl7pPr lvl="6" algn="l">
              <a:lnSpc>
                <a:spcPct val="100000"/>
              </a:lnSpc>
              <a:spcBef>
                <a:spcPts val="0"/>
              </a:spcBef>
              <a:spcAft>
                <a:spcPts val="0"/>
              </a:spcAft>
              <a:buSzPts val="6500"/>
              <a:buNone/>
              <a:defRPr sz="6500"/>
            </a:lvl7pPr>
            <a:lvl8pPr lvl="7" algn="l">
              <a:lnSpc>
                <a:spcPct val="100000"/>
              </a:lnSpc>
              <a:spcBef>
                <a:spcPts val="0"/>
              </a:spcBef>
              <a:spcAft>
                <a:spcPts val="0"/>
              </a:spcAft>
              <a:buSzPts val="6500"/>
              <a:buNone/>
              <a:defRPr sz="6500"/>
            </a:lvl8pPr>
            <a:lvl9pPr lvl="8" algn="l">
              <a:lnSpc>
                <a:spcPct val="100000"/>
              </a:lnSpc>
              <a:spcBef>
                <a:spcPts val="0"/>
              </a:spcBef>
              <a:spcAft>
                <a:spcPts val="0"/>
              </a:spcAft>
              <a:buSzPts val="6500"/>
              <a:buNone/>
              <a:defRPr sz="6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4">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62"/>
          <p:cNvSpPr txBox="1"/>
          <p:nvPr>
            <p:ph idx="1" type="body"/>
          </p:nvPr>
        </p:nvSpPr>
        <p:spPr>
          <a:xfrm>
            <a:off x="642050" y="2134800"/>
            <a:ext cx="5308200" cy="1476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000000"/>
              </a:buClr>
              <a:buSzPts val="1200"/>
              <a:buChar char="●"/>
              <a:defRPr>
                <a:solidFill>
                  <a:srgbClr val="000000"/>
                </a:solidFill>
              </a:defRPr>
            </a:lvl1pPr>
            <a:lvl2pPr indent="-304800" lvl="1" marL="914400" algn="l">
              <a:lnSpc>
                <a:spcPct val="115000"/>
              </a:lnSpc>
              <a:spcBef>
                <a:spcPts val="1600"/>
              </a:spcBef>
              <a:spcAft>
                <a:spcPts val="0"/>
              </a:spcAft>
              <a:buClr>
                <a:srgbClr val="000000"/>
              </a:buClr>
              <a:buSzPts val="1200"/>
              <a:buChar char="○"/>
              <a:defRPr>
                <a:solidFill>
                  <a:srgbClr val="000000"/>
                </a:solidFill>
              </a:defRPr>
            </a:lvl2pPr>
            <a:lvl3pPr indent="-304800" lvl="2" marL="1371600" algn="l">
              <a:lnSpc>
                <a:spcPct val="115000"/>
              </a:lnSpc>
              <a:spcBef>
                <a:spcPts val="1600"/>
              </a:spcBef>
              <a:spcAft>
                <a:spcPts val="0"/>
              </a:spcAft>
              <a:buClr>
                <a:srgbClr val="000000"/>
              </a:buClr>
              <a:buSzPts val="1200"/>
              <a:buChar char="■"/>
              <a:defRPr>
                <a:solidFill>
                  <a:srgbClr val="000000"/>
                </a:solidFill>
              </a:defRPr>
            </a:lvl3pPr>
            <a:lvl4pPr indent="-304800" lvl="3" marL="1828800" algn="l">
              <a:lnSpc>
                <a:spcPct val="115000"/>
              </a:lnSpc>
              <a:spcBef>
                <a:spcPts val="1600"/>
              </a:spcBef>
              <a:spcAft>
                <a:spcPts val="0"/>
              </a:spcAft>
              <a:buClr>
                <a:srgbClr val="000000"/>
              </a:buClr>
              <a:buSzPts val="1200"/>
              <a:buChar char="●"/>
              <a:defRPr>
                <a:solidFill>
                  <a:srgbClr val="000000"/>
                </a:solidFill>
              </a:defRPr>
            </a:lvl4pPr>
            <a:lvl5pPr indent="-304800" lvl="4" marL="2286000" algn="l">
              <a:lnSpc>
                <a:spcPct val="115000"/>
              </a:lnSpc>
              <a:spcBef>
                <a:spcPts val="1600"/>
              </a:spcBef>
              <a:spcAft>
                <a:spcPts val="0"/>
              </a:spcAft>
              <a:buClr>
                <a:srgbClr val="000000"/>
              </a:buClr>
              <a:buSzPts val="1200"/>
              <a:buChar char="○"/>
              <a:defRPr>
                <a:solidFill>
                  <a:srgbClr val="000000"/>
                </a:solidFill>
              </a:defRPr>
            </a:lvl5pPr>
            <a:lvl6pPr indent="-304800" lvl="5" marL="2743200" algn="l">
              <a:lnSpc>
                <a:spcPct val="115000"/>
              </a:lnSpc>
              <a:spcBef>
                <a:spcPts val="1600"/>
              </a:spcBef>
              <a:spcAft>
                <a:spcPts val="0"/>
              </a:spcAft>
              <a:buClr>
                <a:srgbClr val="000000"/>
              </a:buClr>
              <a:buSzPts val="1200"/>
              <a:buChar char="■"/>
              <a:defRPr>
                <a:solidFill>
                  <a:srgbClr val="000000"/>
                </a:solidFill>
              </a:defRPr>
            </a:lvl6pPr>
            <a:lvl7pPr indent="-304800" lvl="6" marL="3200400" algn="l">
              <a:lnSpc>
                <a:spcPct val="115000"/>
              </a:lnSpc>
              <a:spcBef>
                <a:spcPts val="1600"/>
              </a:spcBef>
              <a:spcAft>
                <a:spcPts val="0"/>
              </a:spcAft>
              <a:buClr>
                <a:srgbClr val="000000"/>
              </a:buClr>
              <a:buSzPts val="1200"/>
              <a:buChar char="●"/>
              <a:defRPr>
                <a:solidFill>
                  <a:srgbClr val="000000"/>
                </a:solidFill>
              </a:defRPr>
            </a:lvl7pPr>
            <a:lvl8pPr indent="-304800" lvl="7" marL="3657600" algn="l">
              <a:lnSpc>
                <a:spcPct val="115000"/>
              </a:lnSpc>
              <a:spcBef>
                <a:spcPts val="1600"/>
              </a:spcBef>
              <a:spcAft>
                <a:spcPts val="0"/>
              </a:spcAft>
              <a:buClr>
                <a:srgbClr val="000000"/>
              </a:buClr>
              <a:buSzPts val="1200"/>
              <a:buChar char="○"/>
              <a:defRPr>
                <a:solidFill>
                  <a:srgbClr val="000000"/>
                </a:solidFill>
              </a:defRPr>
            </a:lvl8pPr>
            <a:lvl9pPr indent="-304800" lvl="8" marL="4114800" algn="l">
              <a:lnSpc>
                <a:spcPct val="115000"/>
              </a:lnSpc>
              <a:spcBef>
                <a:spcPts val="1600"/>
              </a:spcBef>
              <a:spcAft>
                <a:spcPts val="1600"/>
              </a:spcAft>
              <a:buClr>
                <a:srgbClr val="000000"/>
              </a:buClr>
              <a:buSzPts val="1200"/>
              <a:buChar char="■"/>
              <a:defRPr>
                <a:solidFill>
                  <a:srgbClr val="000000"/>
                </a:solidFill>
              </a:defRPr>
            </a:lvl9pPr>
          </a:lstStyle>
          <a:p/>
        </p:txBody>
      </p:sp>
      <p:sp>
        <p:nvSpPr>
          <p:cNvPr id="13" name="Google Shape;13;p62"/>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15">
    <p:bg>
      <p:bgPr>
        <a:blipFill>
          <a:blip r:embed="rId2">
            <a:alphaModFix/>
          </a:blip>
          <a:stretch>
            <a:fillRect/>
          </a:stretch>
        </a:blipFill>
      </p:bgPr>
    </p:bg>
    <p:spTree>
      <p:nvGrpSpPr>
        <p:cNvPr id="103" name="Shape 103"/>
        <p:cNvGrpSpPr/>
        <p:nvPr/>
      </p:nvGrpSpPr>
      <p:grpSpPr>
        <a:xfrm>
          <a:off x="0" y="0"/>
          <a:ext cx="0" cy="0"/>
          <a:chOff x="0" y="0"/>
          <a:chExt cx="0" cy="0"/>
        </a:xfrm>
      </p:grpSpPr>
      <p:sp>
        <p:nvSpPr>
          <p:cNvPr id="104" name="Google Shape;104;p82"/>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26">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83"/>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107" name="Google Shape;107;p83"/>
          <p:cNvSpPr txBox="1"/>
          <p:nvPr>
            <p:ph idx="2" type="title"/>
          </p:nvPr>
        </p:nvSpPr>
        <p:spPr>
          <a:xfrm>
            <a:off x="1086651" y="1475125"/>
            <a:ext cx="1795200" cy="75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4800"/>
              <a:buNone/>
              <a:defRPr sz="6000"/>
            </a:lvl1pPr>
            <a:lvl2pPr lvl="1"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108" name="Google Shape;108;p83"/>
          <p:cNvSpPr txBox="1"/>
          <p:nvPr>
            <p:ph idx="1" type="subTitle"/>
          </p:nvPr>
        </p:nvSpPr>
        <p:spPr>
          <a:xfrm flipH="1">
            <a:off x="3481677" y="1666454"/>
            <a:ext cx="3264900" cy="33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None/>
              <a:defRPr sz="1100"/>
            </a:lvl1pPr>
            <a:lvl2pPr lvl="1" algn="r">
              <a:lnSpc>
                <a:spcPct val="100000"/>
              </a:lnSpc>
              <a:spcBef>
                <a:spcPts val="0"/>
              </a:spcBef>
              <a:spcAft>
                <a:spcPts val="0"/>
              </a:spcAft>
              <a:buSzPts val="1100"/>
              <a:buNone/>
              <a:defRPr sz="1100"/>
            </a:lvl2pPr>
            <a:lvl3pPr lvl="2" algn="r">
              <a:lnSpc>
                <a:spcPct val="100000"/>
              </a:lnSpc>
              <a:spcBef>
                <a:spcPts val="0"/>
              </a:spcBef>
              <a:spcAft>
                <a:spcPts val="0"/>
              </a:spcAft>
              <a:buSzPts val="1100"/>
              <a:buNone/>
              <a:defRPr sz="1100"/>
            </a:lvl3pPr>
            <a:lvl4pPr lvl="3" algn="r">
              <a:lnSpc>
                <a:spcPct val="100000"/>
              </a:lnSpc>
              <a:spcBef>
                <a:spcPts val="0"/>
              </a:spcBef>
              <a:spcAft>
                <a:spcPts val="0"/>
              </a:spcAft>
              <a:buSzPts val="1100"/>
              <a:buNone/>
              <a:defRPr sz="1100"/>
            </a:lvl4pPr>
            <a:lvl5pPr lvl="4" algn="r">
              <a:lnSpc>
                <a:spcPct val="100000"/>
              </a:lnSpc>
              <a:spcBef>
                <a:spcPts val="0"/>
              </a:spcBef>
              <a:spcAft>
                <a:spcPts val="0"/>
              </a:spcAft>
              <a:buSzPts val="1100"/>
              <a:buNone/>
              <a:defRPr sz="1100"/>
            </a:lvl5pPr>
            <a:lvl6pPr lvl="5" algn="r">
              <a:lnSpc>
                <a:spcPct val="100000"/>
              </a:lnSpc>
              <a:spcBef>
                <a:spcPts val="0"/>
              </a:spcBef>
              <a:spcAft>
                <a:spcPts val="0"/>
              </a:spcAft>
              <a:buSzPts val="1100"/>
              <a:buNone/>
              <a:defRPr sz="1100"/>
            </a:lvl6pPr>
            <a:lvl7pPr lvl="6" algn="r">
              <a:lnSpc>
                <a:spcPct val="100000"/>
              </a:lnSpc>
              <a:spcBef>
                <a:spcPts val="0"/>
              </a:spcBef>
              <a:spcAft>
                <a:spcPts val="0"/>
              </a:spcAft>
              <a:buSzPts val="1100"/>
              <a:buNone/>
              <a:defRPr sz="1100"/>
            </a:lvl7pPr>
            <a:lvl8pPr lvl="7" algn="r">
              <a:lnSpc>
                <a:spcPct val="100000"/>
              </a:lnSpc>
              <a:spcBef>
                <a:spcPts val="0"/>
              </a:spcBef>
              <a:spcAft>
                <a:spcPts val="0"/>
              </a:spcAft>
              <a:buSzPts val="1100"/>
              <a:buNone/>
              <a:defRPr sz="1100"/>
            </a:lvl8pPr>
            <a:lvl9pPr lvl="8" algn="r">
              <a:lnSpc>
                <a:spcPct val="100000"/>
              </a:lnSpc>
              <a:spcBef>
                <a:spcPts val="0"/>
              </a:spcBef>
              <a:spcAft>
                <a:spcPts val="0"/>
              </a:spcAft>
              <a:buSzPts val="1100"/>
              <a:buNone/>
              <a:defRPr sz="1100"/>
            </a:lvl9pPr>
          </a:lstStyle>
          <a:p/>
        </p:txBody>
      </p:sp>
      <p:sp>
        <p:nvSpPr>
          <p:cNvPr id="109" name="Google Shape;109;p83"/>
          <p:cNvSpPr txBox="1"/>
          <p:nvPr>
            <p:ph idx="3" type="title"/>
          </p:nvPr>
        </p:nvSpPr>
        <p:spPr>
          <a:xfrm>
            <a:off x="2298451" y="2475350"/>
            <a:ext cx="1763700" cy="75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4800"/>
              <a:buNone/>
              <a:defRPr sz="6000"/>
            </a:lvl1pPr>
            <a:lvl2pPr lvl="1"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110" name="Google Shape;110;p83"/>
          <p:cNvSpPr txBox="1"/>
          <p:nvPr>
            <p:ph idx="4" type="subTitle"/>
          </p:nvPr>
        </p:nvSpPr>
        <p:spPr>
          <a:xfrm flipH="1">
            <a:off x="4568051" y="2688425"/>
            <a:ext cx="3264900" cy="33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None/>
              <a:defRPr sz="1100"/>
            </a:lvl1pPr>
            <a:lvl2pPr lvl="1" algn="r">
              <a:lnSpc>
                <a:spcPct val="100000"/>
              </a:lnSpc>
              <a:spcBef>
                <a:spcPts val="0"/>
              </a:spcBef>
              <a:spcAft>
                <a:spcPts val="0"/>
              </a:spcAft>
              <a:buSzPts val="1100"/>
              <a:buNone/>
              <a:defRPr sz="1100"/>
            </a:lvl2pPr>
            <a:lvl3pPr lvl="2" algn="r">
              <a:lnSpc>
                <a:spcPct val="100000"/>
              </a:lnSpc>
              <a:spcBef>
                <a:spcPts val="0"/>
              </a:spcBef>
              <a:spcAft>
                <a:spcPts val="0"/>
              </a:spcAft>
              <a:buSzPts val="1100"/>
              <a:buNone/>
              <a:defRPr sz="1100"/>
            </a:lvl3pPr>
            <a:lvl4pPr lvl="3" algn="r">
              <a:lnSpc>
                <a:spcPct val="100000"/>
              </a:lnSpc>
              <a:spcBef>
                <a:spcPts val="0"/>
              </a:spcBef>
              <a:spcAft>
                <a:spcPts val="0"/>
              </a:spcAft>
              <a:buSzPts val="1100"/>
              <a:buNone/>
              <a:defRPr sz="1100"/>
            </a:lvl4pPr>
            <a:lvl5pPr lvl="4" algn="r">
              <a:lnSpc>
                <a:spcPct val="100000"/>
              </a:lnSpc>
              <a:spcBef>
                <a:spcPts val="0"/>
              </a:spcBef>
              <a:spcAft>
                <a:spcPts val="0"/>
              </a:spcAft>
              <a:buSzPts val="1100"/>
              <a:buNone/>
              <a:defRPr sz="1100"/>
            </a:lvl5pPr>
            <a:lvl6pPr lvl="5" algn="r">
              <a:lnSpc>
                <a:spcPct val="100000"/>
              </a:lnSpc>
              <a:spcBef>
                <a:spcPts val="0"/>
              </a:spcBef>
              <a:spcAft>
                <a:spcPts val="0"/>
              </a:spcAft>
              <a:buSzPts val="1100"/>
              <a:buNone/>
              <a:defRPr sz="1100"/>
            </a:lvl6pPr>
            <a:lvl7pPr lvl="6" algn="r">
              <a:lnSpc>
                <a:spcPct val="100000"/>
              </a:lnSpc>
              <a:spcBef>
                <a:spcPts val="0"/>
              </a:spcBef>
              <a:spcAft>
                <a:spcPts val="0"/>
              </a:spcAft>
              <a:buSzPts val="1100"/>
              <a:buNone/>
              <a:defRPr sz="1100"/>
            </a:lvl7pPr>
            <a:lvl8pPr lvl="7" algn="r">
              <a:lnSpc>
                <a:spcPct val="100000"/>
              </a:lnSpc>
              <a:spcBef>
                <a:spcPts val="0"/>
              </a:spcBef>
              <a:spcAft>
                <a:spcPts val="0"/>
              </a:spcAft>
              <a:buSzPts val="1100"/>
              <a:buNone/>
              <a:defRPr sz="1100"/>
            </a:lvl8pPr>
            <a:lvl9pPr lvl="8" algn="r">
              <a:lnSpc>
                <a:spcPct val="100000"/>
              </a:lnSpc>
              <a:spcBef>
                <a:spcPts val="0"/>
              </a:spcBef>
              <a:spcAft>
                <a:spcPts val="0"/>
              </a:spcAft>
              <a:buSzPts val="1100"/>
              <a:buNone/>
              <a:defRPr sz="1100"/>
            </a:lvl9pPr>
          </a:lstStyle>
          <a:p/>
        </p:txBody>
      </p:sp>
      <p:sp>
        <p:nvSpPr>
          <p:cNvPr id="111" name="Google Shape;111;p83"/>
          <p:cNvSpPr txBox="1"/>
          <p:nvPr>
            <p:ph idx="5" type="title"/>
          </p:nvPr>
        </p:nvSpPr>
        <p:spPr>
          <a:xfrm>
            <a:off x="3353176" y="3513625"/>
            <a:ext cx="1795200" cy="75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4800"/>
              <a:buNone/>
              <a:defRPr sz="6000"/>
            </a:lvl1pPr>
            <a:lvl2pPr lvl="1"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112" name="Google Shape;112;p83"/>
          <p:cNvSpPr txBox="1"/>
          <p:nvPr>
            <p:ph idx="6" type="subTitle"/>
          </p:nvPr>
        </p:nvSpPr>
        <p:spPr>
          <a:xfrm flipH="1">
            <a:off x="5671490" y="3709941"/>
            <a:ext cx="3264900" cy="33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None/>
              <a:defRPr sz="1100"/>
            </a:lvl1pPr>
            <a:lvl2pPr lvl="1" algn="r">
              <a:lnSpc>
                <a:spcPct val="100000"/>
              </a:lnSpc>
              <a:spcBef>
                <a:spcPts val="0"/>
              </a:spcBef>
              <a:spcAft>
                <a:spcPts val="0"/>
              </a:spcAft>
              <a:buSzPts val="1100"/>
              <a:buNone/>
              <a:defRPr sz="1100"/>
            </a:lvl2pPr>
            <a:lvl3pPr lvl="2" algn="r">
              <a:lnSpc>
                <a:spcPct val="100000"/>
              </a:lnSpc>
              <a:spcBef>
                <a:spcPts val="0"/>
              </a:spcBef>
              <a:spcAft>
                <a:spcPts val="0"/>
              </a:spcAft>
              <a:buSzPts val="1100"/>
              <a:buNone/>
              <a:defRPr sz="1100"/>
            </a:lvl3pPr>
            <a:lvl4pPr lvl="3" algn="r">
              <a:lnSpc>
                <a:spcPct val="100000"/>
              </a:lnSpc>
              <a:spcBef>
                <a:spcPts val="0"/>
              </a:spcBef>
              <a:spcAft>
                <a:spcPts val="0"/>
              </a:spcAft>
              <a:buSzPts val="1100"/>
              <a:buNone/>
              <a:defRPr sz="1100"/>
            </a:lvl4pPr>
            <a:lvl5pPr lvl="4" algn="r">
              <a:lnSpc>
                <a:spcPct val="100000"/>
              </a:lnSpc>
              <a:spcBef>
                <a:spcPts val="0"/>
              </a:spcBef>
              <a:spcAft>
                <a:spcPts val="0"/>
              </a:spcAft>
              <a:buSzPts val="1100"/>
              <a:buNone/>
              <a:defRPr sz="1100"/>
            </a:lvl5pPr>
            <a:lvl6pPr lvl="5" algn="r">
              <a:lnSpc>
                <a:spcPct val="100000"/>
              </a:lnSpc>
              <a:spcBef>
                <a:spcPts val="0"/>
              </a:spcBef>
              <a:spcAft>
                <a:spcPts val="0"/>
              </a:spcAft>
              <a:buSzPts val="1100"/>
              <a:buNone/>
              <a:defRPr sz="1100"/>
            </a:lvl6pPr>
            <a:lvl7pPr lvl="6" algn="r">
              <a:lnSpc>
                <a:spcPct val="100000"/>
              </a:lnSpc>
              <a:spcBef>
                <a:spcPts val="0"/>
              </a:spcBef>
              <a:spcAft>
                <a:spcPts val="0"/>
              </a:spcAft>
              <a:buSzPts val="1100"/>
              <a:buNone/>
              <a:defRPr sz="1100"/>
            </a:lvl7pPr>
            <a:lvl8pPr lvl="7" algn="r">
              <a:lnSpc>
                <a:spcPct val="100000"/>
              </a:lnSpc>
              <a:spcBef>
                <a:spcPts val="0"/>
              </a:spcBef>
              <a:spcAft>
                <a:spcPts val="0"/>
              </a:spcAft>
              <a:buSzPts val="1100"/>
              <a:buNone/>
              <a:defRPr sz="1100"/>
            </a:lvl8pPr>
            <a:lvl9pPr lvl="8" algn="r">
              <a:lnSpc>
                <a:spcPct val="100000"/>
              </a:lnSpc>
              <a:spcBef>
                <a:spcPts val="0"/>
              </a:spcBef>
              <a:spcAft>
                <a:spcPts val="0"/>
              </a:spcAft>
              <a:buSzPts val="1100"/>
              <a:buNone/>
              <a:defRPr sz="1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4">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p84"/>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115" name="Google Shape;115;p84"/>
          <p:cNvSpPr txBox="1"/>
          <p:nvPr>
            <p:ph idx="2" type="ctrTitle"/>
          </p:nvPr>
        </p:nvSpPr>
        <p:spPr>
          <a:xfrm>
            <a:off x="561600" y="2804713"/>
            <a:ext cx="26736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Clr>
                <a:srgbClr val="000000"/>
              </a:buClr>
              <a:buSzPts val="1800"/>
              <a:buNone/>
              <a:defRPr sz="1800">
                <a:solidFill>
                  <a:srgbClr val="000000"/>
                </a:solidFill>
              </a:defRPr>
            </a:lvl2pPr>
            <a:lvl3pPr lvl="2" algn="l">
              <a:lnSpc>
                <a:spcPct val="100000"/>
              </a:lnSpc>
              <a:spcBef>
                <a:spcPts val="0"/>
              </a:spcBef>
              <a:spcAft>
                <a:spcPts val="0"/>
              </a:spcAft>
              <a:buClr>
                <a:srgbClr val="000000"/>
              </a:buClr>
              <a:buSzPts val="1800"/>
              <a:buNone/>
              <a:defRPr sz="1800">
                <a:solidFill>
                  <a:srgbClr val="000000"/>
                </a:solidFill>
              </a:defRPr>
            </a:lvl3pPr>
            <a:lvl4pPr lvl="3" algn="l">
              <a:lnSpc>
                <a:spcPct val="100000"/>
              </a:lnSpc>
              <a:spcBef>
                <a:spcPts val="0"/>
              </a:spcBef>
              <a:spcAft>
                <a:spcPts val="0"/>
              </a:spcAft>
              <a:buClr>
                <a:srgbClr val="000000"/>
              </a:buClr>
              <a:buSzPts val="1800"/>
              <a:buNone/>
              <a:defRPr sz="1800">
                <a:solidFill>
                  <a:srgbClr val="000000"/>
                </a:solidFill>
              </a:defRPr>
            </a:lvl4pPr>
            <a:lvl5pPr lvl="4" algn="l">
              <a:lnSpc>
                <a:spcPct val="100000"/>
              </a:lnSpc>
              <a:spcBef>
                <a:spcPts val="0"/>
              </a:spcBef>
              <a:spcAft>
                <a:spcPts val="0"/>
              </a:spcAft>
              <a:buClr>
                <a:srgbClr val="000000"/>
              </a:buClr>
              <a:buSzPts val="1800"/>
              <a:buNone/>
              <a:defRPr sz="1800">
                <a:solidFill>
                  <a:srgbClr val="000000"/>
                </a:solidFill>
              </a:defRPr>
            </a:lvl5pPr>
            <a:lvl6pPr lvl="5" algn="l">
              <a:lnSpc>
                <a:spcPct val="100000"/>
              </a:lnSpc>
              <a:spcBef>
                <a:spcPts val="0"/>
              </a:spcBef>
              <a:spcAft>
                <a:spcPts val="0"/>
              </a:spcAft>
              <a:buClr>
                <a:srgbClr val="000000"/>
              </a:buClr>
              <a:buSzPts val="1800"/>
              <a:buNone/>
              <a:defRPr sz="1800">
                <a:solidFill>
                  <a:srgbClr val="000000"/>
                </a:solidFill>
              </a:defRPr>
            </a:lvl6pPr>
            <a:lvl7pPr lvl="6" algn="l">
              <a:lnSpc>
                <a:spcPct val="100000"/>
              </a:lnSpc>
              <a:spcBef>
                <a:spcPts val="0"/>
              </a:spcBef>
              <a:spcAft>
                <a:spcPts val="0"/>
              </a:spcAft>
              <a:buClr>
                <a:srgbClr val="000000"/>
              </a:buClr>
              <a:buSzPts val="1800"/>
              <a:buNone/>
              <a:defRPr sz="1800">
                <a:solidFill>
                  <a:srgbClr val="000000"/>
                </a:solidFill>
              </a:defRPr>
            </a:lvl7pPr>
            <a:lvl8pPr lvl="7" algn="l">
              <a:lnSpc>
                <a:spcPct val="100000"/>
              </a:lnSpc>
              <a:spcBef>
                <a:spcPts val="0"/>
              </a:spcBef>
              <a:spcAft>
                <a:spcPts val="0"/>
              </a:spcAft>
              <a:buClr>
                <a:srgbClr val="000000"/>
              </a:buClr>
              <a:buSzPts val="1800"/>
              <a:buNone/>
              <a:defRPr sz="1800">
                <a:solidFill>
                  <a:srgbClr val="000000"/>
                </a:solidFill>
              </a:defRPr>
            </a:lvl8pPr>
            <a:lvl9pPr lvl="8" algn="l">
              <a:lnSpc>
                <a:spcPct val="100000"/>
              </a:lnSpc>
              <a:spcBef>
                <a:spcPts val="0"/>
              </a:spcBef>
              <a:spcAft>
                <a:spcPts val="0"/>
              </a:spcAft>
              <a:buClr>
                <a:srgbClr val="000000"/>
              </a:buClr>
              <a:buSzPts val="1800"/>
              <a:buNone/>
              <a:defRPr sz="1800">
                <a:solidFill>
                  <a:srgbClr val="000000"/>
                </a:solidFill>
              </a:defRPr>
            </a:lvl9pPr>
          </a:lstStyle>
          <a:p/>
        </p:txBody>
      </p:sp>
      <p:sp>
        <p:nvSpPr>
          <p:cNvPr id="116" name="Google Shape;116;p84"/>
          <p:cNvSpPr txBox="1"/>
          <p:nvPr>
            <p:ph idx="1" type="subTitle"/>
          </p:nvPr>
        </p:nvSpPr>
        <p:spPr>
          <a:xfrm>
            <a:off x="872450" y="3090475"/>
            <a:ext cx="20520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solidFill>
                  <a:srgbClr val="000000"/>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17" name="Google Shape;117;p84"/>
          <p:cNvSpPr txBox="1"/>
          <p:nvPr>
            <p:ph idx="3" type="ctrTitle"/>
          </p:nvPr>
        </p:nvSpPr>
        <p:spPr>
          <a:xfrm>
            <a:off x="3235200" y="2804713"/>
            <a:ext cx="26736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Clr>
                <a:srgbClr val="000000"/>
              </a:buClr>
              <a:buSzPts val="1800"/>
              <a:buNone/>
              <a:defRPr sz="1800">
                <a:solidFill>
                  <a:srgbClr val="000000"/>
                </a:solidFill>
              </a:defRPr>
            </a:lvl2pPr>
            <a:lvl3pPr lvl="2" algn="l">
              <a:lnSpc>
                <a:spcPct val="100000"/>
              </a:lnSpc>
              <a:spcBef>
                <a:spcPts val="0"/>
              </a:spcBef>
              <a:spcAft>
                <a:spcPts val="0"/>
              </a:spcAft>
              <a:buClr>
                <a:srgbClr val="000000"/>
              </a:buClr>
              <a:buSzPts val="1800"/>
              <a:buNone/>
              <a:defRPr sz="1800">
                <a:solidFill>
                  <a:srgbClr val="000000"/>
                </a:solidFill>
              </a:defRPr>
            </a:lvl3pPr>
            <a:lvl4pPr lvl="3" algn="l">
              <a:lnSpc>
                <a:spcPct val="100000"/>
              </a:lnSpc>
              <a:spcBef>
                <a:spcPts val="0"/>
              </a:spcBef>
              <a:spcAft>
                <a:spcPts val="0"/>
              </a:spcAft>
              <a:buClr>
                <a:srgbClr val="000000"/>
              </a:buClr>
              <a:buSzPts val="1800"/>
              <a:buNone/>
              <a:defRPr sz="1800">
                <a:solidFill>
                  <a:srgbClr val="000000"/>
                </a:solidFill>
              </a:defRPr>
            </a:lvl4pPr>
            <a:lvl5pPr lvl="4" algn="l">
              <a:lnSpc>
                <a:spcPct val="100000"/>
              </a:lnSpc>
              <a:spcBef>
                <a:spcPts val="0"/>
              </a:spcBef>
              <a:spcAft>
                <a:spcPts val="0"/>
              </a:spcAft>
              <a:buClr>
                <a:srgbClr val="000000"/>
              </a:buClr>
              <a:buSzPts val="1800"/>
              <a:buNone/>
              <a:defRPr sz="1800">
                <a:solidFill>
                  <a:srgbClr val="000000"/>
                </a:solidFill>
              </a:defRPr>
            </a:lvl5pPr>
            <a:lvl6pPr lvl="5" algn="l">
              <a:lnSpc>
                <a:spcPct val="100000"/>
              </a:lnSpc>
              <a:spcBef>
                <a:spcPts val="0"/>
              </a:spcBef>
              <a:spcAft>
                <a:spcPts val="0"/>
              </a:spcAft>
              <a:buClr>
                <a:srgbClr val="000000"/>
              </a:buClr>
              <a:buSzPts val="1800"/>
              <a:buNone/>
              <a:defRPr sz="1800">
                <a:solidFill>
                  <a:srgbClr val="000000"/>
                </a:solidFill>
              </a:defRPr>
            </a:lvl6pPr>
            <a:lvl7pPr lvl="6" algn="l">
              <a:lnSpc>
                <a:spcPct val="100000"/>
              </a:lnSpc>
              <a:spcBef>
                <a:spcPts val="0"/>
              </a:spcBef>
              <a:spcAft>
                <a:spcPts val="0"/>
              </a:spcAft>
              <a:buClr>
                <a:srgbClr val="000000"/>
              </a:buClr>
              <a:buSzPts val="1800"/>
              <a:buNone/>
              <a:defRPr sz="1800">
                <a:solidFill>
                  <a:srgbClr val="000000"/>
                </a:solidFill>
              </a:defRPr>
            </a:lvl7pPr>
            <a:lvl8pPr lvl="7" algn="l">
              <a:lnSpc>
                <a:spcPct val="100000"/>
              </a:lnSpc>
              <a:spcBef>
                <a:spcPts val="0"/>
              </a:spcBef>
              <a:spcAft>
                <a:spcPts val="0"/>
              </a:spcAft>
              <a:buClr>
                <a:srgbClr val="000000"/>
              </a:buClr>
              <a:buSzPts val="1800"/>
              <a:buNone/>
              <a:defRPr sz="1800">
                <a:solidFill>
                  <a:srgbClr val="000000"/>
                </a:solidFill>
              </a:defRPr>
            </a:lvl8pPr>
            <a:lvl9pPr lvl="8" algn="l">
              <a:lnSpc>
                <a:spcPct val="100000"/>
              </a:lnSpc>
              <a:spcBef>
                <a:spcPts val="0"/>
              </a:spcBef>
              <a:spcAft>
                <a:spcPts val="0"/>
              </a:spcAft>
              <a:buClr>
                <a:srgbClr val="000000"/>
              </a:buClr>
              <a:buSzPts val="1800"/>
              <a:buNone/>
              <a:defRPr sz="1800">
                <a:solidFill>
                  <a:srgbClr val="000000"/>
                </a:solidFill>
              </a:defRPr>
            </a:lvl9pPr>
          </a:lstStyle>
          <a:p/>
        </p:txBody>
      </p:sp>
      <p:sp>
        <p:nvSpPr>
          <p:cNvPr id="118" name="Google Shape;118;p84"/>
          <p:cNvSpPr txBox="1"/>
          <p:nvPr>
            <p:ph idx="4" type="subTitle"/>
          </p:nvPr>
        </p:nvSpPr>
        <p:spPr>
          <a:xfrm>
            <a:off x="3462900" y="2036750"/>
            <a:ext cx="22182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solidFill>
                  <a:srgbClr val="000000"/>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19" name="Google Shape;119;p84"/>
          <p:cNvSpPr txBox="1"/>
          <p:nvPr>
            <p:ph idx="5" type="ctrTitle"/>
          </p:nvPr>
        </p:nvSpPr>
        <p:spPr>
          <a:xfrm>
            <a:off x="5908800" y="2804713"/>
            <a:ext cx="2673600" cy="4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Clr>
                <a:srgbClr val="000000"/>
              </a:buClr>
              <a:buSzPts val="1800"/>
              <a:buNone/>
              <a:defRPr sz="1800">
                <a:solidFill>
                  <a:srgbClr val="000000"/>
                </a:solidFill>
              </a:defRPr>
            </a:lvl2pPr>
            <a:lvl3pPr lvl="2" algn="l">
              <a:lnSpc>
                <a:spcPct val="100000"/>
              </a:lnSpc>
              <a:spcBef>
                <a:spcPts val="0"/>
              </a:spcBef>
              <a:spcAft>
                <a:spcPts val="0"/>
              </a:spcAft>
              <a:buClr>
                <a:srgbClr val="000000"/>
              </a:buClr>
              <a:buSzPts val="1800"/>
              <a:buNone/>
              <a:defRPr sz="1800">
                <a:solidFill>
                  <a:srgbClr val="000000"/>
                </a:solidFill>
              </a:defRPr>
            </a:lvl3pPr>
            <a:lvl4pPr lvl="3" algn="l">
              <a:lnSpc>
                <a:spcPct val="100000"/>
              </a:lnSpc>
              <a:spcBef>
                <a:spcPts val="0"/>
              </a:spcBef>
              <a:spcAft>
                <a:spcPts val="0"/>
              </a:spcAft>
              <a:buClr>
                <a:srgbClr val="000000"/>
              </a:buClr>
              <a:buSzPts val="1800"/>
              <a:buNone/>
              <a:defRPr sz="1800">
                <a:solidFill>
                  <a:srgbClr val="000000"/>
                </a:solidFill>
              </a:defRPr>
            </a:lvl4pPr>
            <a:lvl5pPr lvl="4" algn="l">
              <a:lnSpc>
                <a:spcPct val="100000"/>
              </a:lnSpc>
              <a:spcBef>
                <a:spcPts val="0"/>
              </a:spcBef>
              <a:spcAft>
                <a:spcPts val="0"/>
              </a:spcAft>
              <a:buClr>
                <a:srgbClr val="000000"/>
              </a:buClr>
              <a:buSzPts val="1800"/>
              <a:buNone/>
              <a:defRPr sz="1800">
                <a:solidFill>
                  <a:srgbClr val="000000"/>
                </a:solidFill>
              </a:defRPr>
            </a:lvl5pPr>
            <a:lvl6pPr lvl="5" algn="l">
              <a:lnSpc>
                <a:spcPct val="100000"/>
              </a:lnSpc>
              <a:spcBef>
                <a:spcPts val="0"/>
              </a:spcBef>
              <a:spcAft>
                <a:spcPts val="0"/>
              </a:spcAft>
              <a:buClr>
                <a:srgbClr val="000000"/>
              </a:buClr>
              <a:buSzPts val="1800"/>
              <a:buNone/>
              <a:defRPr sz="1800">
                <a:solidFill>
                  <a:srgbClr val="000000"/>
                </a:solidFill>
              </a:defRPr>
            </a:lvl6pPr>
            <a:lvl7pPr lvl="6" algn="l">
              <a:lnSpc>
                <a:spcPct val="100000"/>
              </a:lnSpc>
              <a:spcBef>
                <a:spcPts val="0"/>
              </a:spcBef>
              <a:spcAft>
                <a:spcPts val="0"/>
              </a:spcAft>
              <a:buClr>
                <a:srgbClr val="000000"/>
              </a:buClr>
              <a:buSzPts val="1800"/>
              <a:buNone/>
              <a:defRPr sz="1800">
                <a:solidFill>
                  <a:srgbClr val="000000"/>
                </a:solidFill>
              </a:defRPr>
            </a:lvl7pPr>
            <a:lvl8pPr lvl="7" algn="l">
              <a:lnSpc>
                <a:spcPct val="100000"/>
              </a:lnSpc>
              <a:spcBef>
                <a:spcPts val="0"/>
              </a:spcBef>
              <a:spcAft>
                <a:spcPts val="0"/>
              </a:spcAft>
              <a:buClr>
                <a:srgbClr val="000000"/>
              </a:buClr>
              <a:buSzPts val="1800"/>
              <a:buNone/>
              <a:defRPr sz="1800">
                <a:solidFill>
                  <a:srgbClr val="000000"/>
                </a:solidFill>
              </a:defRPr>
            </a:lvl8pPr>
            <a:lvl9pPr lvl="8" algn="l">
              <a:lnSpc>
                <a:spcPct val="100000"/>
              </a:lnSpc>
              <a:spcBef>
                <a:spcPts val="0"/>
              </a:spcBef>
              <a:spcAft>
                <a:spcPts val="0"/>
              </a:spcAft>
              <a:buClr>
                <a:srgbClr val="000000"/>
              </a:buClr>
              <a:buSzPts val="1800"/>
              <a:buNone/>
              <a:defRPr sz="1800">
                <a:solidFill>
                  <a:srgbClr val="000000"/>
                </a:solidFill>
              </a:defRPr>
            </a:lvl9pPr>
          </a:lstStyle>
          <a:p/>
        </p:txBody>
      </p:sp>
      <p:sp>
        <p:nvSpPr>
          <p:cNvPr id="120" name="Google Shape;120;p84"/>
          <p:cNvSpPr txBox="1"/>
          <p:nvPr>
            <p:ph idx="6" type="subTitle"/>
          </p:nvPr>
        </p:nvSpPr>
        <p:spPr>
          <a:xfrm>
            <a:off x="6136500" y="3090475"/>
            <a:ext cx="2218200" cy="100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solidFill>
                  <a:srgbClr val="000000"/>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25_1">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85"/>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123" name="Google Shape;123;p85"/>
          <p:cNvSpPr txBox="1"/>
          <p:nvPr>
            <p:ph idx="2" type="ctrTitle"/>
          </p:nvPr>
        </p:nvSpPr>
        <p:spPr>
          <a:xfrm>
            <a:off x="1741950" y="2846700"/>
            <a:ext cx="1257900" cy="427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14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24" name="Google Shape;124;p85"/>
          <p:cNvSpPr txBox="1"/>
          <p:nvPr>
            <p:ph idx="1" type="subTitle"/>
          </p:nvPr>
        </p:nvSpPr>
        <p:spPr>
          <a:xfrm>
            <a:off x="1741950" y="1650025"/>
            <a:ext cx="2157300" cy="100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None/>
              <a:defRPr sz="13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25" name="Google Shape;125;p85"/>
          <p:cNvSpPr txBox="1"/>
          <p:nvPr>
            <p:ph idx="3" type="ctrTitle"/>
          </p:nvPr>
        </p:nvSpPr>
        <p:spPr>
          <a:xfrm>
            <a:off x="5633751" y="3635300"/>
            <a:ext cx="1780500" cy="427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000"/>
              <a:buNone/>
              <a:defRPr sz="14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126" name="Google Shape;126;p85"/>
          <p:cNvSpPr txBox="1"/>
          <p:nvPr>
            <p:ph idx="4" type="subTitle"/>
          </p:nvPr>
        </p:nvSpPr>
        <p:spPr>
          <a:xfrm>
            <a:off x="5256958" y="2440056"/>
            <a:ext cx="2157300" cy="1003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100"/>
              <a:buNone/>
              <a:defRPr sz="13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33">
    <p:bg>
      <p:bgPr>
        <a:noFill/>
      </p:bgPr>
    </p:bg>
    <p:spTree>
      <p:nvGrpSpPr>
        <p:cNvPr id="127" name="Shape 12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8" name="Shape 128"/>
        <p:cNvGrpSpPr/>
        <p:nvPr/>
      </p:nvGrpSpPr>
      <p:grpSpPr>
        <a:xfrm>
          <a:off x="0" y="0"/>
          <a:ext cx="0" cy="0"/>
          <a:chOff x="0" y="0"/>
          <a:chExt cx="0" cy="0"/>
        </a:xfrm>
      </p:grpSpPr>
      <p:sp>
        <p:nvSpPr>
          <p:cNvPr id="129" name="Google Shape;129;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87"/>
          <p:cNvSpPr txBox="1"/>
          <p:nvPr/>
        </p:nvSpPr>
        <p:spPr>
          <a:xfrm>
            <a:off x="376825" y="221025"/>
            <a:ext cx="4902300" cy="62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00000"/>
                </a:solidFill>
                <a:latin typeface="Fira Sans Extra Condensed"/>
                <a:ea typeface="Fira Sans Extra Condensed"/>
                <a:cs typeface="Fira Sans Extra Condensed"/>
                <a:sym typeface="Fira Sans Extra Condensed"/>
              </a:rPr>
              <a:t>Weekly Planner Infographics</a:t>
            </a:r>
            <a:endParaRPr b="1" i="0" sz="28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extLst>
    <p:ext uri="{DCECCB84-F9BA-43D5-87BE-67443E8EF086}">
      <p15:sldGuideLst>
        <p15:guide id="1" pos="288">
          <p15:clr>
            <a:srgbClr val="FA7B17"/>
          </p15:clr>
        </p15:guide>
        <p15:guide id="2" orient="horz" pos="259">
          <p15:clr>
            <a:srgbClr val="FA7B17"/>
          </p15:clr>
        </p15:guide>
        <p15:guide id="3" pos="5472">
          <p15:clr>
            <a:srgbClr val="FA7B17"/>
          </p15:clr>
        </p15:guide>
        <p15:guide id="4" orient="horz" pos="2992">
          <p15:clr>
            <a:srgbClr val="FA7B17"/>
          </p15:clr>
        </p15:guide>
        <p15:guide id="5" pos="288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1" name="Shape 131"/>
        <p:cNvGrpSpPr/>
        <p:nvPr/>
      </p:nvGrpSpPr>
      <p:grpSpPr>
        <a:xfrm>
          <a:off x="0" y="0"/>
          <a:ext cx="0" cy="0"/>
          <a:chOff x="0" y="0"/>
          <a:chExt cx="0" cy="0"/>
        </a:xfrm>
      </p:grpSpPr>
      <p:sp>
        <p:nvSpPr>
          <p:cNvPr id="132" name="Google Shape;132;p8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8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4" name="Google Shape;134;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89"/>
          <p:cNvSpPr txBox="1"/>
          <p:nvPr>
            <p:ph type="title"/>
          </p:nvPr>
        </p:nvSpPr>
        <p:spPr>
          <a:xfrm>
            <a:off x="180000" y="307450"/>
            <a:ext cx="878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7">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63"/>
          <p:cNvSpPr txBox="1"/>
          <p:nvPr>
            <p:ph type="ctrTitle"/>
          </p:nvPr>
        </p:nvSpPr>
        <p:spPr>
          <a:xfrm>
            <a:off x="3385875" y="2098650"/>
            <a:ext cx="2372400" cy="94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000"/>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16" name="Google Shape;16;p63"/>
          <p:cNvSpPr txBox="1"/>
          <p:nvPr>
            <p:ph idx="2" type="ctrTitle"/>
          </p:nvPr>
        </p:nvSpPr>
        <p:spPr>
          <a:xfrm>
            <a:off x="390296" y="201653"/>
            <a:ext cx="1974300" cy="577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17" name="Google Shape;17;p63"/>
          <p:cNvSpPr txBox="1"/>
          <p:nvPr>
            <p:ph idx="1" type="subTitle"/>
          </p:nvPr>
        </p:nvSpPr>
        <p:spPr>
          <a:xfrm>
            <a:off x="690446" y="656478"/>
            <a:ext cx="1674300" cy="57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900"/>
              <a:buNone/>
              <a:defRPr sz="900"/>
            </a:lvl2pPr>
            <a:lvl3pPr lvl="2" algn="r">
              <a:lnSpc>
                <a:spcPct val="100000"/>
              </a:lnSpc>
              <a:spcBef>
                <a:spcPts val="0"/>
              </a:spcBef>
              <a:spcAft>
                <a:spcPts val="0"/>
              </a:spcAft>
              <a:buSzPts val="900"/>
              <a:buNone/>
              <a:defRPr sz="900"/>
            </a:lvl3pPr>
            <a:lvl4pPr lvl="3" algn="r">
              <a:lnSpc>
                <a:spcPct val="100000"/>
              </a:lnSpc>
              <a:spcBef>
                <a:spcPts val="0"/>
              </a:spcBef>
              <a:spcAft>
                <a:spcPts val="0"/>
              </a:spcAft>
              <a:buSzPts val="900"/>
              <a:buNone/>
              <a:defRPr sz="900"/>
            </a:lvl4pPr>
            <a:lvl5pPr lvl="4" algn="r">
              <a:lnSpc>
                <a:spcPct val="100000"/>
              </a:lnSpc>
              <a:spcBef>
                <a:spcPts val="0"/>
              </a:spcBef>
              <a:spcAft>
                <a:spcPts val="0"/>
              </a:spcAft>
              <a:buSzPts val="900"/>
              <a:buNone/>
              <a:defRPr sz="900"/>
            </a:lvl5pPr>
            <a:lvl6pPr lvl="5" algn="r">
              <a:lnSpc>
                <a:spcPct val="100000"/>
              </a:lnSpc>
              <a:spcBef>
                <a:spcPts val="0"/>
              </a:spcBef>
              <a:spcAft>
                <a:spcPts val="0"/>
              </a:spcAft>
              <a:buSzPts val="900"/>
              <a:buNone/>
              <a:defRPr sz="900"/>
            </a:lvl6pPr>
            <a:lvl7pPr lvl="6" algn="r">
              <a:lnSpc>
                <a:spcPct val="100000"/>
              </a:lnSpc>
              <a:spcBef>
                <a:spcPts val="0"/>
              </a:spcBef>
              <a:spcAft>
                <a:spcPts val="0"/>
              </a:spcAft>
              <a:buSzPts val="900"/>
              <a:buNone/>
              <a:defRPr sz="900"/>
            </a:lvl7pPr>
            <a:lvl8pPr lvl="7" algn="r">
              <a:lnSpc>
                <a:spcPct val="100000"/>
              </a:lnSpc>
              <a:spcBef>
                <a:spcPts val="0"/>
              </a:spcBef>
              <a:spcAft>
                <a:spcPts val="0"/>
              </a:spcAft>
              <a:buSzPts val="900"/>
              <a:buNone/>
              <a:defRPr sz="900"/>
            </a:lvl8pPr>
            <a:lvl9pPr lvl="8" algn="r">
              <a:lnSpc>
                <a:spcPct val="100000"/>
              </a:lnSpc>
              <a:spcBef>
                <a:spcPts val="0"/>
              </a:spcBef>
              <a:spcAft>
                <a:spcPts val="0"/>
              </a:spcAft>
              <a:buSzPts val="900"/>
              <a:buNone/>
              <a:defRPr sz="900"/>
            </a:lvl9pPr>
          </a:lstStyle>
          <a:p/>
        </p:txBody>
      </p:sp>
      <p:sp>
        <p:nvSpPr>
          <p:cNvPr id="18" name="Google Shape;18;p63"/>
          <p:cNvSpPr txBox="1"/>
          <p:nvPr>
            <p:ph idx="3" type="title"/>
          </p:nvPr>
        </p:nvSpPr>
        <p:spPr>
          <a:xfrm>
            <a:off x="2118448" y="544448"/>
            <a:ext cx="11076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800"/>
              <a:buNone/>
              <a:defRPr sz="3600"/>
            </a:lvl1pPr>
            <a:lvl2pPr lvl="1"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p:txBody>
      </p:sp>
      <p:sp>
        <p:nvSpPr>
          <p:cNvPr id="19" name="Google Shape;19;p63"/>
          <p:cNvSpPr txBox="1"/>
          <p:nvPr>
            <p:ph idx="4" type="title"/>
          </p:nvPr>
        </p:nvSpPr>
        <p:spPr>
          <a:xfrm>
            <a:off x="2105406" y="1515808"/>
            <a:ext cx="11076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800"/>
              <a:buNone/>
              <a:defRPr sz="3600"/>
            </a:lvl1pPr>
            <a:lvl2pPr lvl="1"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p:txBody>
      </p:sp>
      <p:sp>
        <p:nvSpPr>
          <p:cNvPr id="20" name="Google Shape;20;p63"/>
          <p:cNvSpPr txBox="1"/>
          <p:nvPr>
            <p:ph idx="5" type="title"/>
          </p:nvPr>
        </p:nvSpPr>
        <p:spPr>
          <a:xfrm>
            <a:off x="2105406" y="2487168"/>
            <a:ext cx="11076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800"/>
              <a:buNone/>
              <a:defRPr sz="3600"/>
            </a:lvl1pPr>
            <a:lvl2pPr lvl="1"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p:txBody>
      </p:sp>
      <p:sp>
        <p:nvSpPr>
          <p:cNvPr id="21" name="Google Shape;21;p63"/>
          <p:cNvSpPr txBox="1"/>
          <p:nvPr>
            <p:ph idx="6" type="title"/>
          </p:nvPr>
        </p:nvSpPr>
        <p:spPr>
          <a:xfrm>
            <a:off x="5922008" y="2092638"/>
            <a:ext cx="1072200" cy="57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3600"/>
            </a:lvl1pPr>
            <a:lvl2pPr lvl="1"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p:txBody>
      </p:sp>
      <p:sp>
        <p:nvSpPr>
          <p:cNvPr id="22" name="Google Shape;22;p63"/>
          <p:cNvSpPr txBox="1"/>
          <p:nvPr>
            <p:ph idx="7" type="title"/>
          </p:nvPr>
        </p:nvSpPr>
        <p:spPr>
          <a:xfrm>
            <a:off x="5922008" y="3112336"/>
            <a:ext cx="1072200" cy="57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3600"/>
            </a:lvl1pPr>
            <a:lvl2pPr lvl="1"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p:txBody>
      </p:sp>
      <p:sp>
        <p:nvSpPr>
          <p:cNvPr id="23" name="Google Shape;23;p63"/>
          <p:cNvSpPr txBox="1"/>
          <p:nvPr>
            <p:ph idx="8" type="title"/>
          </p:nvPr>
        </p:nvSpPr>
        <p:spPr>
          <a:xfrm>
            <a:off x="5922008" y="4132033"/>
            <a:ext cx="1072200" cy="57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3600"/>
            </a:lvl1pPr>
            <a:lvl2pPr lvl="1"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p:txBody>
      </p:sp>
      <p:sp>
        <p:nvSpPr>
          <p:cNvPr id="24" name="Google Shape;24;p63"/>
          <p:cNvSpPr txBox="1"/>
          <p:nvPr>
            <p:ph idx="9" type="ctrTitle"/>
          </p:nvPr>
        </p:nvSpPr>
        <p:spPr>
          <a:xfrm>
            <a:off x="390296" y="1167854"/>
            <a:ext cx="1974300" cy="577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5" name="Google Shape;25;p63"/>
          <p:cNvSpPr txBox="1"/>
          <p:nvPr>
            <p:ph idx="13" type="subTitle"/>
          </p:nvPr>
        </p:nvSpPr>
        <p:spPr>
          <a:xfrm>
            <a:off x="690446" y="1622677"/>
            <a:ext cx="1674300" cy="57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900"/>
              <a:buNone/>
              <a:defRPr sz="900"/>
            </a:lvl2pPr>
            <a:lvl3pPr lvl="2" algn="r">
              <a:lnSpc>
                <a:spcPct val="100000"/>
              </a:lnSpc>
              <a:spcBef>
                <a:spcPts val="0"/>
              </a:spcBef>
              <a:spcAft>
                <a:spcPts val="0"/>
              </a:spcAft>
              <a:buSzPts val="900"/>
              <a:buNone/>
              <a:defRPr sz="900"/>
            </a:lvl3pPr>
            <a:lvl4pPr lvl="3" algn="r">
              <a:lnSpc>
                <a:spcPct val="100000"/>
              </a:lnSpc>
              <a:spcBef>
                <a:spcPts val="0"/>
              </a:spcBef>
              <a:spcAft>
                <a:spcPts val="0"/>
              </a:spcAft>
              <a:buSzPts val="900"/>
              <a:buNone/>
              <a:defRPr sz="900"/>
            </a:lvl4pPr>
            <a:lvl5pPr lvl="4" algn="r">
              <a:lnSpc>
                <a:spcPct val="100000"/>
              </a:lnSpc>
              <a:spcBef>
                <a:spcPts val="0"/>
              </a:spcBef>
              <a:spcAft>
                <a:spcPts val="0"/>
              </a:spcAft>
              <a:buSzPts val="900"/>
              <a:buNone/>
              <a:defRPr sz="900"/>
            </a:lvl5pPr>
            <a:lvl6pPr lvl="5" algn="r">
              <a:lnSpc>
                <a:spcPct val="100000"/>
              </a:lnSpc>
              <a:spcBef>
                <a:spcPts val="0"/>
              </a:spcBef>
              <a:spcAft>
                <a:spcPts val="0"/>
              </a:spcAft>
              <a:buSzPts val="900"/>
              <a:buNone/>
              <a:defRPr sz="900"/>
            </a:lvl6pPr>
            <a:lvl7pPr lvl="6" algn="r">
              <a:lnSpc>
                <a:spcPct val="100000"/>
              </a:lnSpc>
              <a:spcBef>
                <a:spcPts val="0"/>
              </a:spcBef>
              <a:spcAft>
                <a:spcPts val="0"/>
              </a:spcAft>
              <a:buSzPts val="900"/>
              <a:buNone/>
              <a:defRPr sz="900"/>
            </a:lvl7pPr>
            <a:lvl8pPr lvl="7" algn="r">
              <a:lnSpc>
                <a:spcPct val="100000"/>
              </a:lnSpc>
              <a:spcBef>
                <a:spcPts val="0"/>
              </a:spcBef>
              <a:spcAft>
                <a:spcPts val="0"/>
              </a:spcAft>
              <a:buSzPts val="900"/>
              <a:buNone/>
              <a:defRPr sz="900"/>
            </a:lvl8pPr>
            <a:lvl9pPr lvl="8" algn="r">
              <a:lnSpc>
                <a:spcPct val="100000"/>
              </a:lnSpc>
              <a:spcBef>
                <a:spcPts val="0"/>
              </a:spcBef>
              <a:spcAft>
                <a:spcPts val="0"/>
              </a:spcAft>
              <a:buSzPts val="900"/>
              <a:buNone/>
              <a:defRPr sz="900"/>
            </a:lvl9pPr>
          </a:lstStyle>
          <a:p/>
        </p:txBody>
      </p:sp>
      <p:sp>
        <p:nvSpPr>
          <p:cNvPr id="26" name="Google Shape;26;p63"/>
          <p:cNvSpPr txBox="1"/>
          <p:nvPr>
            <p:ph idx="14" type="ctrTitle"/>
          </p:nvPr>
        </p:nvSpPr>
        <p:spPr>
          <a:xfrm>
            <a:off x="390296" y="2141336"/>
            <a:ext cx="1974300" cy="577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7" name="Google Shape;27;p63"/>
          <p:cNvSpPr txBox="1"/>
          <p:nvPr>
            <p:ph idx="15" type="subTitle"/>
          </p:nvPr>
        </p:nvSpPr>
        <p:spPr>
          <a:xfrm>
            <a:off x="690446" y="2596156"/>
            <a:ext cx="1674300" cy="57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900"/>
              <a:buNone/>
              <a:defRPr sz="900"/>
            </a:lvl2pPr>
            <a:lvl3pPr lvl="2" algn="r">
              <a:lnSpc>
                <a:spcPct val="100000"/>
              </a:lnSpc>
              <a:spcBef>
                <a:spcPts val="0"/>
              </a:spcBef>
              <a:spcAft>
                <a:spcPts val="0"/>
              </a:spcAft>
              <a:buSzPts val="900"/>
              <a:buNone/>
              <a:defRPr sz="900"/>
            </a:lvl3pPr>
            <a:lvl4pPr lvl="3" algn="r">
              <a:lnSpc>
                <a:spcPct val="100000"/>
              </a:lnSpc>
              <a:spcBef>
                <a:spcPts val="0"/>
              </a:spcBef>
              <a:spcAft>
                <a:spcPts val="0"/>
              </a:spcAft>
              <a:buSzPts val="900"/>
              <a:buNone/>
              <a:defRPr sz="900"/>
            </a:lvl4pPr>
            <a:lvl5pPr lvl="4" algn="r">
              <a:lnSpc>
                <a:spcPct val="100000"/>
              </a:lnSpc>
              <a:spcBef>
                <a:spcPts val="0"/>
              </a:spcBef>
              <a:spcAft>
                <a:spcPts val="0"/>
              </a:spcAft>
              <a:buSzPts val="900"/>
              <a:buNone/>
              <a:defRPr sz="900"/>
            </a:lvl5pPr>
            <a:lvl6pPr lvl="5" algn="r">
              <a:lnSpc>
                <a:spcPct val="100000"/>
              </a:lnSpc>
              <a:spcBef>
                <a:spcPts val="0"/>
              </a:spcBef>
              <a:spcAft>
                <a:spcPts val="0"/>
              </a:spcAft>
              <a:buSzPts val="900"/>
              <a:buNone/>
              <a:defRPr sz="900"/>
            </a:lvl6pPr>
            <a:lvl7pPr lvl="6" algn="r">
              <a:lnSpc>
                <a:spcPct val="100000"/>
              </a:lnSpc>
              <a:spcBef>
                <a:spcPts val="0"/>
              </a:spcBef>
              <a:spcAft>
                <a:spcPts val="0"/>
              </a:spcAft>
              <a:buSzPts val="900"/>
              <a:buNone/>
              <a:defRPr sz="900"/>
            </a:lvl7pPr>
            <a:lvl8pPr lvl="7" algn="r">
              <a:lnSpc>
                <a:spcPct val="100000"/>
              </a:lnSpc>
              <a:spcBef>
                <a:spcPts val="0"/>
              </a:spcBef>
              <a:spcAft>
                <a:spcPts val="0"/>
              </a:spcAft>
              <a:buSzPts val="900"/>
              <a:buNone/>
              <a:defRPr sz="900"/>
            </a:lvl8pPr>
            <a:lvl9pPr lvl="8" algn="r">
              <a:lnSpc>
                <a:spcPct val="100000"/>
              </a:lnSpc>
              <a:spcBef>
                <a:spcPts val="0"/>
              </a:spcBef>
              <a:spcAft>
                <a:spcPts val="0"/>
              </a:spcAft>
              <a:buSzPts val="900"/>
              <a:buNone/>
              <a:defRPr sz="900"/>
            </a:lvl9pPr>
          </a:lstStyle>
          <a:p/>
        </p:txBody>
      </p:sp>
      <p:sp>
        <p:nvSpPr>
          <p:cNvPr id="28" name="Google Shape;28;p63"/>
          <p:cNvSpPr txBox="1"/>
          <p:nvPr>
            <p:ph idx="16" type="ctrTitle"/>
          </p:nvPr>
        </p:nvSpPr>
        <p:spPr>
          <a:xfrm>
            <a:off x="6811558" y="1775180"/>
            <a:ext cx="19743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9" name="Google Shape;29;p63"/>
          <p:cNvSpPr txBox="1"/>
          <p:nvPr>
            <p:ph idx="17" type="subTitle"/>
          </p:nvPr>
        </p:nvSpPr>
        <p:spPr>
          <a:xfrm>
            <a:off x="6811558" y="2230005"/>
            <a:ext cx="1674300" cy="57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900"/>
              <a:buNone/>
              <a:defRPr sz="900"/>
            </a:lvl1pPr>
            <a:lvl2pPr lvl="1" algn="l">
              <a:lnSpc>
                <a:spcPct val="100000"/>
              </a:lnSpc>
              <a:spcBef>
                <a:spcPts val="0"/>
              </a:spcBef>
              <a:spcAft>
                <a:spcPts val="0"/>
              </a:spcAft>
              <a:buSzPts val="900"/>
              <a:buNone/>
              <a:defRPr sz="900"/>
            </a:lvl2pPr>
            <a:lvl3pPr lvl="2" algn="l">
              <a:lnSpc>
                <a:spcPct val="100000"/>
              </a:lnSpc>
              <a:spcBef>
                <a:spcPts val="0"/>
              </a:spcBef>
              <a:spcAft>
                <a:spcPts val="0"/>
              </a:spcAft>
              <a:buSzPts val="900"/>
              <a:buNone/>
              <a:defRPr sz="900"/>
            </a:lvl3pPr>
            <a:lvl4pPr lvl="3" algn="l">
              <a:lnSpc>
                <a:spcPct val="100000"/>
              </a:lnSpc>
              <a:spcBef>
                <a:spcPts val="0"/>
              </a:spcBef>
              <a:spcAft>
                <a:spcPts val="0"/>
              </a:spcAft>
              <a:buSzPts val="900"/>
              <a:buNone/>
              <a:defRPr sz="900"/>
            </a:lvl4pPr>
            <a:lvl5pPr lvl="4" algn="l">
              <a:lnSpc>
                <a:spcPct val="100000"/>
              </a:lnSpc>
              <a:spcBef>
                <a:spcPts val="0"/>
              </a:spcBef>
              <a:spcAft>
                <a:spcPts val="0"/>
              </a:spcAft>
              <a:buSzPts val="900"/>
              <a:buNone/>
              <a:defRPr sz="900"/>
            </a:lvl5pPr>
            <a:lvl6pPr lvl="5" algn="l">
              <a:lnSpc>
                <a:spcPct val="100000"/>
              </a:lnSpc>
              <a:spcBef>
                <a:spcPts val="0"/>
              </a:spcBef>
              <a:spcAft>
                <a:spcPts val="0"/>
              </a:spcAft>
              <a:buSzPts val="900"/>
              <a:buNone/>
              <a:defRPr sz="900"/>
            </a:lvl6pPr>
            <a:lvl7pPr lvl="6" algn="l">
              <a:lnSpc>
                <a:spcPct val="100000"/>
              </a:lnSpc>
              <a:spcBef>
                <a:spcPts val="0"/>
              </a:spcBef>
              <a:spcAft>
                <a:spcPts val="0"/>
              </a:spcAft>
              <a:buSzPts val="900"/>
              <a:buNone/>
              <a:defRPr sz="900"/>
            </a:lvl7pPr>
            <a:lvl8pPr lvl="7" algn="l">
              <a:lnSpc>
                <a:spcPct val="100000"/>
              </a:lnSpc>
              <a:spcBef>
                <a:spcPts val="0"/>
              </a:spcBef>
              <a:spcAft>
                <a:spcPts val="0"/>
              </a:spcAft>
              <a:buSzPts val="900"/>
              <a:buNone/>
              <a:defRPr sz="900"/>
            </a:lvl8pPr>
            <a:lvl9pPr lvl="8" algn="l">
              <a:lnSpc>
                <a:spcPct val="100000"/>
              </a:lnSpc>
              <a:spcBef>
                <a:spcPts val="0"/>
              </a:spcBef>
              <a:spcAft>
                <a:spcPts val="0"/>
              </a:spcAft>
              <a:buSzPts val="900"/>
              <a:buNone/>
              <a:defRPr sz="900"/>
            </a:lvl9pPr>
          </a:lstStyle>
          <a:p/>
        </p:txBody>
      </p:sp>
      <p:sp>
        <p:nvSpPr>
          <p:cNvPr id="30" name="Google Shape;30;p63"/>
          <p:cNvSpPr txBox="1"/>
          <p:nvPr>
            <p:ph idx="18" type="ctrTitle"/>
          </p:nvPr>
        </p:nvSpPr>
        <p:spPr>
          <a:xfrm>
            <a:off x="6811558" y="2799095"/>
            <a:ext cx="19743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1" name="Google Shape;31;p63"/>
          <p:cNvSpPr txBox="1"/>
          <p:nvPr>
            <p:ph idx="19" type="subTitle"/>
          </p:nvPr>
        </p:nvSpPr>
        <p:spPr>
          <a:xfrm>
            <a:off x="6811558" y="3253917"/>
            <a:ext cx="1674300" cy="57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900"/>
              <a:buNone/>
              <a:defRPr sz="900"/>
            </a:lvl1pPr>
            <a:lvl2pPr lvl="1" algn="l">
              <a:lnSpc>
                <a:spcPct val="100000"/>
              </a:lnSpc>
              <a:spcBef>
                <a:spcPts val="0"/>
              </a:spcBef>
              <a:spcAft>
                <a:spcPts val="0"/>
              </a:spcAft>
              <a:buSzPts val="900"/>
              <a:buNone/>
              <a:defRPr sz="900"/>
            </a:lvl2pPr>
            <a:lvl3pPr lvl="2" algn="l">
              <a:lnSpc>
                <a:spcPct val="100000"/>
              </a:lnSpc>
              <a:spcBef>
                <a:spcPts val="0"/>
              </a:spcBef>
              <a:spcAft>
                <a:spcPts val="0"/>
              </a:spcAft>
              <a:buSzPts val="900"/>
              <a:buNone/>
              <a:defRPr sz="900"/>
            </a:lvl3pPr>
            <a:lvl4pPr lvl="3" algn="l">
              <a:lnSpc>
                <a:spcPct val="100000"/>
              </a:lnSpc>
              <a:spcBef>
                <a:spcPts val="0"/>
              </a:spcBef>
              <a:spcAft>
                <a:spcPts val="0"/>
              </a:spcAft>
              <a:buSzPts val="900"/>
              <a:buNone/>
              <a:defRPr sz="900"/>
            </a:lvl4pPr>
            <a:lvl5pPr lvl="4" algn="l">
              <a:lnSpc>
                <a:spcPct val="100000"/>
              </a:lnSpc>
              <a:spcBef>
                <a:spcPts val="0"/>
              </a:spcBef>
              <a:spcAft>
                <a:spcPts val="0"/>
              </a:spcAft>
              <a:buSzPts val="900"/>
              <a:buNone/>
              <a:defRPr sz="900"/>
            </a:lvl5pPr>
            <a:lvl6pPr lvl="5" algn="l">
              <a:lnSpc>
                <a:spcPct val="100000"/>
              </a:lnSpc>
              <a:spcBef>
                <a:spcPts val="0"/>
              </a:spcBef>
              <a:spcAft>
                <a:spcPts val="0"/>
              </a:spcAft>
              <a:buSzPts val="900"/>
              <a:buNone/>
              <a:defRPr sz="900"/>
            </a:lvl6pPr>
            <a:lvl7pPr lvl="6" algn="l">
              <a:lnSpc>
                <a:spcPct val="100000"/>
              </a:lnSpc>
              <a:spcBef>
                <a:spcPts val="0"/>
              </a:spcBef>
              <a:spcAft>
                <a:spcPts val="0"/>
              </a:spcAft>
              <a:buSzPts val="900"/>
              <a:buNone/>
              <a:defRPr sz="900"/>
            </a:lvl7pPr>
            <a:lvl8pPr lvl="7" algn="l">
              <a:lnSpc>
                <a:spcPct val="100000"/>
              </a:lnSpc>
              <a:spcBef>
                <a:spcPts val="0"/>
              </a:spcBef>
              <a:spcAft>
                <a:spcPts val="0"/>
              </a:spcAft>
              <a:buSzPts val="900"/>
              <a:buNone/>
              <a:defRPr sz="900"/>
            </a:lvl8pPr>
            <a:lvl9pPr lvl="8" algn="l">
              <a:lnSpc>
                <a:spcPct val="100000"/>
              </a:lnSpc>
              <a:spcBef>
                <a:spcPts val="0"/>
              </a:spcBef>
              <a:spcAft>
                <a:spcPts val="0"/>
              </a:spcAft>
              <a:buSzPts val="900"/>
              <a:buNone/>
              <a:defRPr sz="900"/>
            </a:lvl9pPr>
          </a:lstStyle>
          <a:p/>
        </p:txBody>
      </p:sp>
      <p:sp>
        <p:nvSpPr>
          <p:cNvPr id="32" name="Google Shape;32;p63"/>
          <p:cNvSpPr txBox="1"/>
          <p:nvPr>
            <p:ph idx="20" type="ctrTitle"/>
          </p:nvPr>
        </p:nvSpPr>
        <p:spPr>
          <a:xfrm>
            <a:off x="6811558" y="3811353"/>
            <a:ext cx="19743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3" name="Google Shape;33;p63"/>
          <p:cNvSpPr txBox="1"/>
          <p:nvPr>
            <p:ph idx="21" type="subTitle"/>
          </p:nvPr>
        </p:nvSpPr>
        <p:spPr>
          <a:xfrm>
            <a:off x="6811558" y="4266173"/>
            <a:ext cx="1674300" cy="57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900"/>
              <a:buNone/>
              <a:defRPr sz="900"/>
            </a:lvl1pPr>
            <a:lvl2pPr lvl="1" algn="l">
              <a:lnSpc>
                <a:spcPct val="100000"/>
              </a:lnSpc>
              <a:spcBef>
                <a:spcPts val="0"/>
              </a:spcBef>
              <a:spcAft>
                <a:spcPts val="0"/>
              </a:spcAft>
              <a:buSzPts val="900"/>
              <a:buNone/>
              <a:defRPr sz="900"/>
            </a:lvl2pPr>
            <a:lvl3pPr lvl="2" algn="l">
              <a:lnSpc>
                <a:spcPct val="100000"/>
              </a:lnSpc>
              <a:spcBef>
                <a:spcPts val="0"/>
              </a:spcBef>
              <a:spcAft>
                <a:spcPts val="0"/>
              </a:spcAft>
              <a:buSzPts val="900"/>
              <a:buNone/>
              <a:defRPr sz="900"/>
            </a:lvl3pPr>
            <a:lvl4pPr lvl="3" algn="l">
              <a:lnSpc>
                <a:spcPct val="100000"/>
              </a:lnSpc>
              <a:spcBef>
                <a:spcPts val="0"/>
              </a:spcBef>
              <a:spcAft>
                <a:spcPts val="0"/>
              </a:spcAft>
              <a:buSzPts val="900"/>
              <a:buNone/>
              <a:defRPr sz="900"/>
            </a:lvl4pPr>
            <a:lvl5pPr lvl="4" algn="l">
              <a:lnSpc>
                <a:spcPct val="100000"/>
              </a:lnSpc>
              <a:spcBef>
                <a:spcPts val="0"/>
              </a:spcBef>
              <a:spcAft>
                <a:spcPts val="0"/>
              </a:spcAft>
              <a:buSzPts val="900"/>
              <a:buNone/>
              <a:defRPr sz="900"/>
            </a:lvl5pPr>
            <a:lvl6pPr lvl="5" algn="l">
              <a:lnSpc>
                <a:spcPct val="100000"/>
              </a:lnSpc>
              <a:spcBef>
                <a:spcPts val="0"/>
              </a:spcBef>
              <a:spcAft>
                <a:spcPts val="0"/>
              </a:spcAft>
              <a:buSzPts val="900"/>
              <a:buNone/>
              <a:defRPr sz="900"/>
            </a:lvl6pPr>
            <a:lvl7pPr lvl="6" algn="l">
              <a:lnSpc>
                <a:spcPct val="100000"/>
              </a:lnSpc>
              <a:spcBef>
                <a:spcPts val="0"/>
              </a:spcBef>
              <a:spcAft>
                <a:spcPts val="0"/>
              </a:spcAft>
              <a:buSzPts val="900"/>
              <a:buNone/>
              <a:defRPr sz="900"/>
            </a:lvl7pPr>
            <a:lvl8pPr lvl="7" algn="l">
              <a:lnSpc>
                <a:spcPct val="100000"/>
              </a:lnSpc>
              <a:spcBef>
                <a:spcPts val="0"/>
              </a:spcBef>
              <a:spcAft>
                <a:spcPts val="0"/>
              </a:spcAft>
              <a:buSzPts val="900"/>
              <a:buNone/>
              <a:defRPr sz="900"/>
            </a:lvl8pPr>
            <a:lvl9pPr lvl="8" algn="l">
              <a:lnSpc>
                <a:spcPct val="100000"/>
              </a:lnSpc>
              <a:spcBef>
                <a:spcPts val="0"/>
              </a:spcBef>
              <a:spcAft>
                <a:spcPts val="0"/>
              </a:spcAft>
              <a:buSzPts val="900"/>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CUSTOM_18">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64"/>
          <p:cNvSpPr txBox="1"/>
          <p:nvPr>
            <p:ph type="ctrTitle"/>
          </p:nvPr>
        </p:nvSpPr>
        <p:spPr>
          <a:xfrm flipH="1">
            <a:off x="1147650" y="3085150"/>
            <a:ext cx="5005500" cy="1022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3600"/>
              <a:buNone/>
              <a:defRPr sz="3600"/>
            </a:lvl1pPr>
            <a:lvl2pPr lvl="1" algn="l">
              <a:lnSpc>
                <a:spcPct val="100000"/>
              </a:lnSpc>
              <a:spcBef>
                <a:spcPts val="0"/>
              </a:spcBef>
              <a:spcAft>
                <a:spcPts val="0"/>
              </a:spcAft>
              <a:buClr>
                <a:srgbClr val="FFFFFF"/>
              </a:buClr>
              <a:buSzPts val="6500"/>
              <a:buNone/>
              <a:defRPr sz="6500">
                <a:solidFill>
                  <a:srgbClr val="FFFFFF"/>
                </a:solidFill>
              </a:defRPr>
            </a:lvl2pPr>
            <a:lvl3pPr lvl="2" algn="l">
              <a:lnSpc>
                <a:spcPct val="100000"/>
              </a:lnSpc>
              <a:spcBef>
                <a:spcPts val="0"/>
              </a:spcBef>
              <a:spcAft>
                <a:spcPts val="0"/>
              </a:spcAft>
              <a:buClr>
                <a:srgbClr val="FFFFFF"/>
              </a:buClr>
              <a:buSzPts val="6500"/>
              <a:buNone/>
              <a:defRPr sz="6500">
                <a:solidFill>
                  <a:srgbClr val="FFFFFF"/>
                </a:solidFill>
              </a:defRPr>
            </a:lvl3pPr>
            <a:lvl4pPr lvl="3" algn="l">
              <a:lnSpc>
                <a:spcPct val="100000"/>
              </a:lnSpc>
              <a:spcBef>
                <a:spcPts val="0"/>
              </a:spcBef>
              <a:spcAft>
                <a:spcPts val="0"/>
              </a:spcAft>
              <a:buClr>
                <a:srgbClr val="FFFFFF"/>
              </a:buClr>
              <a:buSzPts val="6500"/>
              <a:buNone/>
              <a:defRPr sz="6500">
                <a:solidFill>
                  <a:srgbClr val="FFFFFF"/>
                </a:solidFill>
              </a:defRPr>
            </a:lvl4pPr>
            <a:lvl5pPr lvl="4" algn="l">
              <a:lnSpc>
                <a:spcPct val="100000"/>
              </a:lnSpc>
              <a:spcBef>
                <a:spcPts val="0"/>
              </a:spcBef>
              <a:spcAft>
                <a:spcPts val="0"/>
              </a:spcAft>
              <a:buClr>
                <a:srgbClr val="FFFFFF"/>
              </a:buClr>
              <a:buSzPts val="6500"/>
              <a:buNone/>
              <a:defRPr sz="6500">
                <a:solidFill>
                  <a:srgbClr val="FFFFFF"/>
                </a:solidFill>
              </a:defRPr>
            </a:lvl5pPr>
            <a:lvl6pPr lvl="5" algn="l">
              <a:lnSpc>
                <a:spcPct val="100000"/>
              </a:lnSpc>
              <a:spcBef>
                <a:spcPts val="0"/>
              </a:spcBef>
              <a:spcAft>
                <a:spcPts val="0"/>
              </a:spcAft>
              <a:buClr>
                <a:srgbClr val="FFFFFF"/>
              </a:buClr>
              <a:buSzPts val="6500"/>
              <a:buNone/>
              <a:defRPr sz="6500">
                <a:solidFill>
                  <a:srgbClr val="FFFFFF"/>
                </a:solidFill>
              </a:defRPr>
            </a:lvl6pPr>
            <a:lvl7pPr lvl="6" algn="l">
              <a:lnSpc>
                <a:spcPct val="100000"/>
              </a:lnSpc>
              <a:spcBef>
                <a:spcPts val="0"/>
              </a:spcBef>
              <a:spcAft>
                <a:spcPts val="0"/>
              </a:spcAft>
              <a:buClr>
                <a:srgbClr val="FFFFFF"/>
              </a:buClr>
              <a:buSzPts val="6500"/>
              <a:buNone/>
              <a:defRPr sz="6500">
                <a:solidFill>
                  <a:srgbClr val="FFFFFF"/>
                </a:solidFill>
              </a:defRPr>
            </a:lvl7pPr>
            <a:lvl8pPr lvl="7" algn="l">
              <a:lnSpc>
                <a:spcPct val="100000"/>
              </a:lnSpc>
              <a:spcBef>
                <a:spcPts val="0"/>
              </a:spcBef>
              <a:spcAft>
                <a:spcPts val="0"/>
              </a:spcAft>
              <a:buClr>
                <a:srgbClr val="FFFFFF"/>
              </a:buClr>
              <a:buSzPts val="6500"/>
              <a:buNone/>
              <a:defRPr sz="6500">
                <a:solidFill>
                  <a:srgbClr val="FFFFFF"/>
                </a:solidFill>
              </a:defRPr>
            </a:lvl8pPr>
            <a:lvl9pPr lvl="8" algn="l">
              <a:lnSpc>
                <a:spcPct val="100000"/>
              </a:lnSpc>
              <a:spcBef>
                <a:spcPts val="0"/>
              </a:spcBef>
              <a:spcAft>
                <a:spcPts val="0"/>
              </a:spcAft>
              <a:buClr>
                <a:srgbClr val="FFFFFF"/>
              </a:buClr>
              <a:buSzPts val="6500"/>
              <a:buNone/>
              <a:defRPr sz="6500">
                <a:solidFill>
                  <a:srgbClr val="FFFFFF"/>
                </a:solidFill>
              </a:defRPr>
            </a:lvl9pPr>
          </a:lstStyle>
          <a:p/>
        </p:txBody>
      </p:sp>
      <p:sp>
        <p:nvSpPr>
          <p:cNvPr id="36" name="Google Shape;36;p64"/>
          <p:cNvSpPr txBox="1"/>
          <p:nvPr>
            <p:ph idx="2" type="title"/>
          </p:nvPr>
        </p:nvSpPr>
        <p:spPr>
          <a:xfrm flipH="1">
            <a:off x="1147579" y="2323850"/>
            <a:ext cx="2979300" cy="754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9600"/>
              <a:buNone/>
              <a:defRPr sz="9600"/>
            </a:lvl1pPr>
            <a:lvl2pPr lvl="1"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37" name="Google Shape;37;p64"/>
          <p:cNvSpPr txBox="1"/>
          <p:nvPr>
            <p:ph idx="1" type="subTitle"/>
          </p:nvPr>
        </p:nvSpPr>
        <p:spPr>
          <a:xfrm>
            <a:off x="1147575" y="4028959"/>
            <a:ext cx="4224900" cy="53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4">
  <p:cSld name="CUSTOM_15_1_1_1">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65"/>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CUSTOM_12">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66"/>
          <p:cNvSpPr txBox="1"/>
          <p:nvPr>
            <p:ph type="ctrTitle"/>
          </p:nvPr>
        </p:nvSpPr>
        <p:spPr>
          <a:xfrm>
            <a:off x="2638350" y="376498"/>
            <a:ext cx="3867300" cy="2054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Clr>
                <a:srgbClr val="000000"/>
              </a:buClr>
              <a:buSzPts val="1600"/>
              <a:buNone/>
              <a:defRPr sz="1600">
                <a:solidFill>
                  <a:srgbClr val="000000"/>
                </a:solidFill>
              </a:defRPr>
            </a:lvl2pPr>
            <a:lvl3pPr lvl="2" algn="l">
              <a:lnSpc>
                <a:spcPct val="100000"/>
              </a:lnSpc>
              <a:spcBef>
                <a:spcPts val="0"/>
              </a:spcBef>
              <a:spcAft>
                <a:spcPts val="0"/>
              </a:spcAft>
              <a:buClr>
                <a:srgbClr val="000000"/>
              </a:buClr>
              <a:buSzPts val="1600"/>
              <a:buNone/>
              <a:defRPr sz="1600">
                <a:solidFill>
                  <a:srgbClr val="000000"/>
                </a:solidFill>
              </a:defRPr>
            </a:lvl3pPr>
            <a:lvl4pPr lvl="3" algn="l">
              <a:lnSpc>
                <a:spcPct val="100000"/>
              </a:lnSpc>
              <a:spcBef>
                <a:spcPts val="0"/>
              </a:spcBef>
              <a:spcAft>
                <a:spcPts val="0"/>
              </a:spcAft>
              <a:buClr>
                <a:srgbClr val="000000"/>
              </a:buClr>
              <a:buSzPts val="1600"/>
              <a:buNone/>
              <a:defRPr sz="1600">
                <a:solidFill>
                  <a:srgbClr val="000000"/>
                </a:solidFill>
              </a:defRPr>
            </a:lvl4pPr>
            <a:lvl5pPr lvl="4" algn="l">
              <a:lnSpc>
                <a:spcPct val="100000"/>
              </a:lnSpc>
              <a:spcBef>
                <a:spcPts val="0"/>
              </a:spcBef>
              <a:spcAft>
                <a:spcPts val="0"/>
              </a:spcAft>
              <a:buClr>
                <a:srgbClr val="000000"/>
              </a:buClr>
              <a:buSzPts val="1600"/>
              <a:buNone/>
              <a:defRPr sz="1600">
                <a:solidFill>
                  <a:srgbClr val="000000"/>
                </a:solidFill>
              </a:defRPr>
            </a:lvl5pPr>
            <a:lvl6pPr lvl="5" algn="l">
              <a:lnSpc>
                <a:spcPct val="100000"/>
              </a:lnSpc>
              <a:spcBef>
                <a:spcPts val="0"/>
              </a:spcBef>
              <a:spcAft>
                <a:spcPts val="0"/>
              </a:spcAft>
              <a:buClr>
                <a:srgbClr val="000000"/>
              </a:buClr>
              <a:buSzPts val="1600"/>
              <a:buNone/>
              <a:defRPr sz="1600">
                <a:solidFill>
                  <a:srgbClr val="000000"/>
                </a:solidFill>
              </a:defRPr>
            </a:lvl6pPr>
            <a:lvl7pPr lvl="6" algn="l">
              <a:lnSpc>
                <a:spcPct val="100000"/>
              </a:lnSpc>
              <a:spcBef>
                <a:spcPts val="0"/>
              </a:spcBef>
              <a:spcAft>
                <a:spcPts val="0"/>
              </a:spcAft>
              <a:buClr>
                <a:srgbClr val="000000"/>
              </a:buClr>
              <a:buSzPts val="1600"/>
              <a:buNone/>
              <a:defRPr sz="1600">
                <a:solidFill>
                  <a:srgbClr val="000000"/>
                </a:solidFill>
              </a:defRPr>
            </a:lvl7pPr>
            <a:lvl8pPr lvl="7" algn="l">
              <a:lnSpc>
                <a:spcPct val="100000"/>
              </a:lnSpc>
              <a:spcBef>
                <a:spcPts val="0"/>
              </a:spcBef>
              <a:spcAft>
                <a:spcPts val="0"/>
              </a:spcAft>
              <a:buClr>
                <a:srgbClr val="000000"/>
              </a:buClr>
              <a:buSzPts val="1600"/>
              <a:buNone/>
              <a:defRPr sz="1600">
                <a:solidFill>
                  <a:srgbClr val="000000"/>
                </a:solidFill>
              </a:defRPr>
            </a:lvl8pPr>
            <a:lvl9pPr lvl="8" algn="l">
              <a:lnSpc>
                <a:spcPct val="100000"/>
              </a:lnSpc>
              <a:spcBef>
                <a:spcPts val="0"/>
              </a:spcBef>
              <a:spcAft>
                <a:spcPts val="0"/>
              </a:spcAft>
              <a:buClr>
                <a:srgbClr val="000000"/>
              </a:buClr>
              <a:buSzPts val="1600"/>
              <a:buNone/>
              <a:defRPr sz="1600">
                <a:solidFill>
                  <a:srgbClr val="000000"/>
                </a:solidFill>
              </a:defRPr>
            </a:lvl9pPr>
          </a:lstStyle>
          <a:p/>
        </p:txBody>
      </p:sp>
      <p:sp>
        <p:nvSpPr>
          <p:cNvPr id="42" name="Google Shape;42;p66"/>
          <p:cNvSpPr txBox="1"/>
          <p:nvPr>
            <p:ph idx="1" type="subTitle"/>
          </p:nvPr>
        </p:nvSpPr>
        <p:spPr>
          <a:xfrm>
            <a:off x="2459550" y="2314225"/>
            <a:ext cx="4224900" cy="1784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15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67"/>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CUSTOM_21">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68"/>
          <p:cNvSpPr txBox="1"/>
          <p:nvPr>
            <p:ph type="ctrTitle"/>
          </p:nvPr>
        </p:nvSpPr>
        <p:spPr>
          <a:xfrm flipH="1">
            <a:off x="2747779" y="2635675"/>
            <a:ext cx="5195700" cy="192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3600"/>
              <a:buNone/>
              <a:defRPr sz="3600"/>
            </a:lvl1pPr>
            <a:lvl2pPr lvl="1" algn="r">
              <a:lnSpc>
                <a:spcPct val="100000"/>
              </a:lnSpc>
              <a:spcBef>
                <a:spcPts val="0"/>
              </a:spcBef>
              <a:spcAft>
                <a:spcPts val="0"/>
              </a:spcAft>
              <a:buClr>
                <a:srgbClr val="FFFFFF"/>
              </a:buClr>
              <a:buSzPts val="6500"/>
              <a:buNone/>
              <a:defRPr sz="6500">
                <a:solidFill>
                  <a:srgbClr val="FFFFFF"/>
                </a:solidFill>
              </a:defRPr>
            </a:lvl2pPr>
            <a:lvl3pPr lvl="2" algn="r">
              <a:lnSpc>
                <a:spcPct val="100000"/>
              </a:lnSpc>
              <a:spcBef>
                <a:spcPts val="0"/>
              </a:spcBef>
              <a:spcAft>
                <a:spcPts val="0"/>
              </a:spcAft>
              <a:buClr>
                <a:srgbClr val="FFFFFF"/>
              </a:buClr>
              <a:buSzPts val="6500"/>
              <a:buNone/>
              <a:defRPr sz="6500">
                <a:solidFill>
                  <a:srgbClr val="FFFFFF"/>
                </a:solidFill>
              </a:defRPr>
            </a:lvl3pPr>
            <a:lvl4pPr lvl="3" algn="r">
              <a:lnSpc>
                <a:spcPct val="100000"/>
              </a:lnSpc>
              <a:spcBef>
                <a:spcPts val="0"/>
              </a:spcBef>
              <a:spcAft>
                <a:spcPts val="0"/>
              </a:spcAft>
              <a:buClr>
                <a:srgbClr val="FFFFFF"/>
              </a:buClr>
              <a:buSzPts val="6500"/>
              <a:buNone/>
              <a:defRPr sz="6500">
                <a:solidFill>
                  <a:srgbClr val="FFFFFF"/>
                </a:solidFill>
              </a:defRPr>
            </a:lvl4pPr>
            <a:lvl5pPr lvl="4" algn="r">
              <a:lnSpc>
                <a:spcPct val="100000"/>
              </a:lnSpc>
              <a:spcBef>
                <a:spcPts val="0"/>
              </a:spcBef>
              <a:spcAft>
                <a:spcPts val="0"/>
              </a:spcAft>
              <a:buClr>
                <a:srgbClr val="FFFFFF"/>
              </a:buClr>
              <a:buSzPts val="6500"/>
              <a:buNone/>
              <a:defRPr sz="6500">
                <a:solidFill>
                  <a:srgbClr val="FFFFFF"/>
                </a:solidFill>
              </a:defRPr>
            </a:lvl5pPr>
            <a:lvl6pPr lvl="5" algn="r">
              <a:lnSpc>
                <a:spcPct val="100000"/>
              </a:lnSpc>
              <a:spcBef>
                <a:spcPts val="0"/>
              </a:spcBef>
              <a:spcAft>
                <a:spcPts val="0"/>
              </a:spcAft>
              <a:buClr>
                <a:srgbClr val="FFFFFF"/>
              </a:buClr>
              <a:buSzPts val="6500"/>
              <a:buNone/>
              <a:defRPr sz="6500">
                <a:solidFill>
                  <a:srgbClr val="FFFFFF"/>
                </a:solidFill>
              </a:defRPr>
            </a:lvl6pPr>
            <a:lvl7pPr lvl="6" algn="r">
              <a:lnSpc>
                <a:spcPct val="100000"/>
              </a:lnSpc>
              <a:spcBef>
                <a:spcPts val="0"/>
              </a:spcBef>
              <a:spcAft>
                <a:spcPts val="0"/>
              </a:spcAft>
              <a:buClr>
                <a:srgbClr val="FFFFFF"/>
              </a:buClr>
              <a:buSzPts val="6500"/>
              <a:buNone/>
              <a:defRPr sz="6500">
                <a:solidFill>
                  <a:srgbClr val="FFFFFF"/>
                </a:solidFill>
              </a:defRPr>
            </a:lvl7pPr>
            <a:lvl8pPr lvl="7" algn="r">
              <a:lnSpc>
                <a:spcPct val="100000"/>
              </a:lnSpc>
              <a:spcBef>
                <a:spcPts val="0"/>
              </a:spcBef>
              <a:spcAft>
                <a:spcPts val="0"/>
              </a:spcAft>
              <a:buClr>
                <a:srgbClr val="FFFFFF"/>
              </a:buClr>
              <a:buSzPts val="6500"/>
              <a:buNone/>
              <a:defRPr sz="6500">
                <a:solidFill>
                  <a:srgbClr val="FFFFFF"/>
                </a:solidFill>
              </a:defRPr>
            </a:lvl8pPr>
            <a:lvl9pPr lvl="8" algn="r">
              <a:lnSpc>
                <a:spcPct val="100000"/>
              </a:lnSpc>
              <a:spcBef>
                <a:spcPts val="0"/>
              </a:spcBef>
              <a:spcAft>
                <a:spcPts val="0"/>
              </a:spcAft>
              <a:buClr>
                <a:srgbClr val="FFFFFF"/>
              </a:buClr>
              <a:buSzPts val="6500"/>
              <a:buNone/>
              <a:defRPr sz="6500">
                <a:solidFill>
                  <a:srgbClr val="FFFFFF"/>
                </a:solidFill>
              </a:defRPr>
            </a:lvl9pPr>
          </a:lstStyle>
          <a:p/>
        </p:txBody>
      </p:sp>
      <p:sp>
        <p:nvSpPr>
          <p:cNvPr id="47" name="Google Shape;47;p68"/>
          <p:cNvSpPr txBox="1"/>
          <p:nvPr>
            <p:ph idx="2" type="title"/>
          </p:nvPr>
        </p:nvSpPr>
        <p:spPr>
          <a:xfrm flipH="1">
            <a:off x="4964179" y="2323850"/>
            <a:ext cx="2979300" cy="75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000000"/>
              </a:buClr>
              <a:buSzPts val="9600"/>
              <a:buNone/>
              <a:defRPr sz="9600"/>
            </a:lvl1pPr>
            <a:lvl2pPr lvl="1"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p:txBody>
      </p:sp>
      <p:sp>
        <p:nvSpPr>
          <p:cNvPr id="48" name="Google Shape;48;p68"/>
          <p:cNvSpPr txBox="1"/>
          <p:nvPr>
            <p:ph idx="1" type="subTitle"/>
          </p:nvPr>
        </p:nvSpPr>
        <p:spPr>
          <a:xfrm>
            <a:off x="3718579" y="4030481"/>
            <a:ext cx="4224900" cy="5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5">
  <p:cSld name="CUSTOM_15_1_1_1_1">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69"/>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Exo 2"/>
              <a:buNone/>
              <a:defRPr b="1" i="0" sz="2800" u="none" cap="none" strike="noStrike">
                <a:solidFill>
                  <a:schemeClr val="dk1"/>
                </a:solidFill>
                <a:latin typeface="Exo 2"/>
                <a:ea typeface="Exo 2"/>
                <a:cs typeface="Exo 2"/>
                <a:sym typeface="Exo 2"/>
              </a:defRPr>
            </a:lvl1pPr>
            <a:lvl2pPr lvl="1"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2pPr>
            <a:lvl3pPr lvl="2"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3pPr>
            <a:lvl4pPr lvl="3"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4pPr>
            <a:lvl5pPr lvl="4"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5pPr>
            <a:lvl6pPr lvl="5"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6pPr>
            <a:lvl7pPr lvl="6"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7pPr>
            <a:lvl8pPr lvl="7"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8pPr>
            <a:lvl9pPr lvl="8" marR="0" rtl="0" algn="l">
              <a:lnSpc>
                <a:spcPct val="100000"/>
              </a:lnSpc>
              <a:spcBef>
                <a:spcPts val="0"/>
              </a:spcBef>
              <a:spcAft>
                <a:spcPts val="0"/>
              </a:spcAft>
              <a:buClr>
                <a:schemeClr val="dk1"/>
              </a:buClr>
              <a:buSzPts val="2800"/>
              <a:buFont typeface="Squada One"/>
              <a:buNone/>
              <a:defRPr b="0" i="0" sz="2800" u="none" cap="none" strike="noStrike">
                <a:solidFill>
                  <a:schemeClr val="dk1"/>
                </a:solidFill>
                <a:latin typeface="Squada One"/>
                <a:ea typeface="Squada One"/>
                <a:cs typeface="Squada One"/>
                <a:sym typeface="Squada One"/>
              </a:defRPr>
            </a:lvl9pPr>
          </a:lstStyle>
          <a:p/>
        </p:txBody>
      </p:sp>
      <p:sp>
        <p:nvSpPr>
          <p:cNvPr id="7" name="Google Shape;7;p6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1pPr>
            <a:lvl2pPr indent="-304800" lvl="1" marL="9144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2pPr>
            <a:lvl3pPr indent="-304800" lvl="2" marL="13716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3pPr>
            <a:lvl4pPr indent="-304800" lvl="3" marL="18288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4pPr>
            <a:lvl5pPr indent="-304800" lvl="4" marL="22860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5pPr>
            <a:lvl6pPr indent="-304800" lvl="5" marL="27432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6pPr>
            <a:lvl7pPr indent="-304800" lvl="6" marL="32004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7pPr>
            <a:lvl8pPr indent="-304800" lvl="7" marL="3657600" marR="0" rtl="0" algn="l">
              <a:lnSpc>
                <a:spcPct val="115000"/>
              </a:lnSpc>
              <a:spcBef>
                <a:spcPts val="1600"/>
              </a:spcBef>
              <a:spcAft>
                <a:spcPts val="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8pPr>
            <a:lvl9pPr indent="-304800" lvl="8" marL="4114800" marR="0" rtl="0" algn="l">
              <a:lnSpc>
                <a:spcPct val="115000"/>
              </a:lnSpc>
              <a:spcBef>
                <a:spcPts val="1600"/>
              </a:spcBef>
              <a:spcAft>
                <a:spcPts val="1600"/>
              </a:spcAft>
              <a:buClr>
                <a:schemeClr val="dk1"/>
              </a:buClr>
              <a:buSzPts val="1200"/>
              <a:buFont typeface="Roboto Condensed Light"/>
              <a:buChar char="■"/>
              <a:defRPr b="0" i="0" sz="1200" u="none" cap="none" strike="noStrike">
                <a:solidFill>
                  <a:schemeClr val="dk1"/>
                </a:solidFill>
                <a:latin typeface="Roboto Condensed Light"/>
                <a:ea typeface="Roboto Condensed Light"/>
                <a:cs typeface="Roboto Condensed Light"/>
                <a:sym typeface="Roboto Condensed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zh.wikipedia.org/wiki/%E7%BA%B3%E7%B1%B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image" Target="../media/image16.jpg"/><Relationship Id="rId5" Type="http://schemas.openxmlformats.org/officeDocument/2006/relationships/image" Target="../media/image25.jpg"/><Relationship Id="rId6" Type="http://schemas.openxmlformats.org/officeDocument/2006/relationships/image" Target="../media/image19.jpg"/><Relationship Id="rId7" Type="http://schemas.openxmlformats.org/officeDocument/2006/relationships/image" Target="../media/image22.jpg"/><Relationship Id="rId8"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7.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cwb.gov.tw/V7/climate/monthlyMean/Taiwan_tx.ht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www.facebook.com/ctireport/videos/2313332752265519/?__xts__%5B0%5D=68.ARBrDsJMMPsLyMMjC9O_Xc7Uo0QbH2oZIdQxxv1TErOCyU9UTpe0KsSG-fyCI8I2R9lkwqXhXPa0FmaguYMf3XoJJbZMgF75AFPHd2yfjXowm-Qgn7fqzFTlyEj_ofw16XC6Yq6Ufj_DQzN8o_cT24G5V2BeDHcIPk0OP5UvlE3k6Foc4Xy42Eneb4Z5ySEa4g0UhwmKgPgoq8wDXM3o0lMwMnBUoj78c6KzzYSIPY8E7gvYe-nfoLH5efKoU64GLLcwcIm-kB8TisIkQr95cUIX97-7ZTDWv_Rlo1Nmgc_sfO2c915gkSGO0PxfXzIgUVMzq3SDoEkyW_INzJs&amp;__tn__=-R"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 Id="rId3" Type="http://schemas.openxmlformats.org/officeDocument/2006/relationships/image" Target="../media/image42.jpg"/><Relationship Id="rId4" Type="http://schemas.openxmlformats.org/officeDocument/2006/relationships/image" Target="../media/image41.jpg"/><Relationship Id="rId5"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idx="1" type="subTitle"/>
          </p:nvPr>
        </p:nvSpPr>
        <p:spPr>
          <a:xfrm>
            <a:off x="3670675" y="3176000"/>
            <a:ext cx="4719300" cy="5628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200"/>
              <a:buNone/>
            </a:pPr>
            <a:r>
              <a:rPr lang="en"/>
              <a:t>60102陳奎同、60308曹立凱、60502陳宥臻</a:t>
            </a:r>
            <a:endParaRPr/>
          </a:p>
          <a:p>
            <a:pPr indent="0" lvl="0" marL="0" rtl="0" algn="r">
              <a:lnSpc>
                <a:spcPct val="100000"/>
              </a:lnSpc>
              <a:spcBef>
                <a:spcPts val="0"/>
              </a:spcBef>
              <a:spcAft>
                <a:spcPts val="0"/>
              </a:spcAft>
              <a:buSzPts val="1200"/>
              <a:buNone/>
            </a:pPr>
            <a:r>
              <a:rPr lang="en"/>
              <a:t>指導老師：李奇龍老師</a:t>
            </a:r>
            <a:endParaRPr/>
          </a:p>
        </p:txBody>
      </p:sp>
      <p:sp>
        <p:nvSpPr>
          <p:cNvPr id="142" name="Google Shape;142;p1"/>
          <p:cNvSpPr txBox="1"/>
          <p:nvPr>
            <p:ph type="ctrTitle"/>
          </p:nvPr>
        </p:nvSpPr>
        <p:spPr>
          <a:xfrm>
            <a:off x="1135975" y="1393700"/>
            <a:ext cx="7254000" cy="17823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Clr>
                <a:srgbClr val="000000"/>
              </a:buClr>
              <a:buSzPts val="6000"/>
              <a:buFont typeface="Arial"/>
              <a:buNone/>
            </a:pPr>
            <a:r>
              <a:rPr lang="en">
                <a:solidFill>
                  <a:srgbClr val="434343"/>
                </a:solidFill>
              </a:rPr>
              <a:t>防「黴」大作戰</a:t>
            </a:r>
            <a:endParaRPr>
              <a:solidFill>
                <a:srgbClr val="434343"/>
              </a:solidFill>
            </a:endParaRPr>
          </a:p>
          <a:p>
            <a:pPr indent="0" lvl="0" marL="0" rtl="0" algn="r">
              <a:lnSpc>
                <a:spcPct val="100000"/>
              </a:lnSpc>
              <a:spcBef>
                <a:spcPts val="0"/>
              </a:spcBef>
              <a:spcAft>
                <a:spcPts val="0"/>
              </a:spcAft>
              <a:buSzPts val="6000"/>
              <a:buNone/>
            </a:pPr>
            <a:r>
              <a:rPr lang="en">
                <a:solidFill>
                  <a:srgbClr val="434343"/>
                </a:solidFill>
              </a:rPr>
              <a:t>藍光抑制吐司發霉的效用</a:t>
            </a:r>
            <a:endParaRPr>
              <a:solidFill>
                <a:srgbClr val="434343"/>
              </a:solidFill>
            </a:endParaRPr>
          </a:p>
        </p:txBody>
      </p:sp>
      <p:cxnSp>
        <p:nvCxnSpPr>
          <p:cNvPr id="143" name="Google Shape;143;p1"/>
          <p:cNvCxnSpPr/>
          <p:nvPr/>
        </p:nvCxnSpPr>
        <p:spPr>
          <a:xfrm>
            <a:off x="7145675" y="3176000"/>
            <a:ext cx="20865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0"/>
          <p:cNvSpPr txBox="1"/>
          <p:nvPr>
            <p:ph type="ctrTitle"/>
          </p:nvPr>
        </p:nvSpPr>
        <p:spPr>
          <a:xfrm flipH="1">
            <a:off x="2747779" y="2635675"/>
            <a:ext cx="5195700" cy="1921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3600"/>
              <a:buFont typeface="Arial"/>
              <a:buNone/>
            </a:pPr>
            <a:r>
              <a:rPr lang="en" sz="4800"/>
              <a:t>文獻探討</a:t>
            </a:r>
            <a:endParaRPr sz="4800"/>
          </a:p>
        </p:txBody>
      </p:sp>
      <p:sp>
        <p:nvSpPr>
          <p:cNvPr id="315" name="Google Shape;315;p10"/>
          <p:cNvSpPr txBox="1"/>
          <p:nvPr>
            <p:ph idx="2" type="title"/>
          </p:nvPr>
        </p:nvSpPr>
        <p:spPr>
          <a:xfrm flipH="1">
            <a:off x="4964179" y="2323850"/>
            <a:ext cx="2979300" cy="754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9600"/>
              <a:buNone/>
            </a:pPr>
            <a:r>
              <a:rPr lang="en"/>
              <a:t>02</a:t>
            </a:r>
            <a:endParaRPr/>
          </a:p>
        </p:txBody>
      </p:sp>
      <p:cxnSp>
        <p:nvCxnSpPr>
          <p:cNvPr id="316" name="Google Shape;316;p10"/>
          <p:cNvCxnSpPr/>
          <p:nvPr/>
        </p:nvCxnSpPr>
        <p:spPr>
          <a:xfrm>
            <a:off x="7578325" y="4028400"/>
            <a:ext cx="1565700" cy="0"/>
          </a:xfrm>
          <a:prstGeom prst="straightConnector1">
            <a:avLst/>
          </a:prstGeom>
          <a:noFill/>
          <a:ln cap="flat" cmpd="sng" w="9525">
            <a:solidFill>
              <a:schemeClr val="dk1"/>
            </a:solidFill>
            <a:prstDash val="solid"/>
            <a:round/>
            <a:headEnd len="sm" w="sm" type="none"/>
            <a:tailEnd len="sm" w="sm" type="none"/>
          </a:ln>
        </p:spPr>
      </p:cxnSp>
      <p:sp>
        <p:nvSpPr>
          <p:cNvPr id="317" name="Google Shape;317;p10"/>
          <p:cNvSpPr txBox="1"/>
          <p:nvPr>
            <p:ph idx="1" type="subTitle"/>
          </p:nvPr>
        </p:nvSpPr>
        <p:spPr>
          <a:xfrm>
            <a:off x="3718579" y="4030481"/>
            <a:ext cx="4224900" cy="536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r>
              <a:rPr lang="en" sz="1400"/>
              <a:t>Literature Review</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1"/>
          <p:cNvSpPr txBox="1"/>
          <p:nvPr>
            <p:ph idx="1" type="subTitle"/>
          </p:nvPr>
        </p:nvSpPr>
        <p:spPr>
          <a:xfrm>
            <a:off x="750900" y="913850"/>
            <a:ext cx="7642200" cy="377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6"/>
              </a:buClr>
              <a:buSzPts val="1100"/>
              <a:buFont typeface="Arial"/>
              <a:buNone/>
            </a:pPr>
            <a:r>
              <a:rPr lang="en" sz="1400"/>
              <a:t>文獻回顧（Literature Review）:</a:t>
            </a:r>
            <a:endParaRPr sz="1400"/>
          </a:p>
          <a:p>
            <a:pPr indent="0" lvl="0" marL="0" rtl="0" algn="l">
              <a:lnSpc>
                <a:spcPct val="100000"/>
              </a:lnSpc>
              <a:spcBef>
                <a:spcPts val="0"/>
              </a:spcBef>
              <a:spcAft>
                <a:spcPts val="0"/>
              </a:spcAft>
              <a:buClr>
                <a:schemeClr val="accent6"/>
              </a:buClr>
              <a:buSzPts val="1100"/>
              <a:buFont typeface="Arial"/>
              <a:buNone/>
            </a:pPr>
            <a:r>
              <a:rPr lang="en" sz="1500">
                <a:solidFill>
                  <a:srgbClr val="000000"/>
                </a:solidFill>
              </a:rPr>
              <a:t>以下是我們參考的實驗，我們從中找出缺點加以補償，把他們不足的地方做研究</a:t>
            </a:r>
            <a:endParaRPr sz="1500">
              <a:solidFill>
                <a:srgbClr val="000000"/>
              </a:solidFill>
            </a:endParaRPr>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rPr lang="en" sz="1400"/>
              <a:t>1.發霉的初探-以吐司與照射光的顏色為例(員林崇實高工 2016年)</a:t>
            </a:r>
            <a:endParaRPr sz="1400"/>
          </a:p>
          <a:p>
            <a:pPr indent="0" lvl="0" marL="0" rtl="0" algn="l">
              <a:lnSpc>
                <a:spcPct val="100000"/>
              </a:lnSpc>
              <a:spcBef>
                <a:spcPts val="0"/>
              </a:spcBef>
              <a:spcAft>
                <a:spcPts val="0"/>
              </a:spcAft>
              <a:buClr>
                <a:schemeClr val="accent6"/>
              </a:buClr>
              <a:buSzPts val="1100"/>
              <a:buFont typeface="Arial"/>
              <a:buNone/>
            </a:pPr>
            <a:r>
              <a:rPr lang="en" sz="1400"/>
              <a:t>https://www.shs.edu.tw/works/essay/2016/03/2016031416020470.pdf</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rPr lang="en" sz="1400"/>
              <a:t>2.Light！吐一口氣世界黴光了(北市大里高中 2017年)</a:t>
            </a:r>
            <a:endParaRPr sz="1400"/>
          </a:p>
          <a:p>
            <a:pPr indent="0" lvl="0" marL="0" rtl="0" algn="l">
              <a:lnSpc>
                <a:spcPct val="100000"/>
              </a:lnSpc>
              <a:spcBef>
                <a:spcPts val="0"/>
              </a:spcBef>
              <a:spcAft>
                <a:spcPts val="0"/>
              </a:spcAft>
              <a:buClr>
                <a:schemeClr val="accent6"/>
              </a:buClr>
              <a:buSzPts val="1100"/>
              <a:buFont typeface="Arial"/>
              <a:buNone/>
            </a:pPr>
            <a:r>
              <a:rPr lang="en" sz="1400"/>
              <a:t>https://www.shs.edu.tw/works/essay/2017/11/2017111511571696.pdf</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rPr lang="en" sz="1400"/>
              <a:t>3.菇Go！非「光」不可  (桃園新興高中附設國中 2014年 第54屆全國中小學科展生物科第三名)</a:t>
            </a:r>
            <a:endParaRPr sz="1400"/>
          </a:p>
          <a:p>
            <a:pPr indent="0" lvl="0" marL="0" rtl="0" algn="l">
              <a:lnSpc>
                <a:spcPct val="100000"/>
              </a:lnSpc>
              <a:spcBef>
                <a:spcPts val="0"/>
              </a:spcBef>
              <a:spcAft>
                <a:spcPts val="0"/>
              </a:spcAft>
              <a:buClr>
                <a:schemeClr val="accent6"/>
              </a:buClr>
              <a:buSzPts val="1100"/>
              <a:buFont typeface="Arial"/>
              <a:buNone/>
            </a:pPr>
            <a:r>
              <a:rPr lang="en" sz="1400"/>
              <a:t>https://www.ntsec.edu.tw/Science-Content.aspx?a=6821&amp;fld=&amp;key=&amp;isd=1&amp;icop=10&amp;p=1&amp;sid=12080</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rPr lang="en" sz="1400"/>
              <a:t>4.光動力化合物的合成及應用 (臺中女中 2012年 臺灣國際科展三等獎)</a:t>
            </a:r>
            <a:endParaRPr sz="1400"/>
          </a:p>
          <a:p>
            <a:pPr indent="0" lvl="0" marL="0" rtl="0" algn="l">
              <a:lnSpc>
                <a:spcPct val="100000"/>
              </a:lnSpc>
              <a:spcBef>
                <a:spcPts val="0"/>
              </a:spcBef>
              <a:spcAft>
                <a:spcPts val="0"/>
              </a:spcAft>
              <a:buClr>
                <a:schemeClr val="accent6"/>
              </a:buClr>
              <a:buSzPts val="1100"/>
              <a:buFont typeface="Arial"/>
              <a:buNone/>
            </a:pPr>
            <a:r>
              <a:rPr lang="en" sz="1400"/>
              <a:t>https://www.ntsec.edu.tw/Science-Content.aspx?a=6822&amp;fld=&amp;key=&amp;isd=1&amp;icop=10&amp;p=1&amp;sid=9408</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rgbClr val="000000"/>
              </a:buClr>
              <a:buSzPts val="1200"/>
              <a:buFont typeface="Arial"/>
              <a:buNone/>
            </a:pPr>
            <a:r>
              <a:t/>
            </a:r>
            <a:endParaRPr sz="1400"/>
          </a:p>
        </p:txBody>
      </p:sp>
      <p:cxnSp>
        <p:nvCxnSpPr>
          <p:cNvPr id="323" name="Google Shape;323;p11"/>
          <p:cNvCxnSpPr/>
          <p:nvPr/>
        </p:nvCxnSpPr>
        <p:spPr>
          <a:xfrm>
            <a:off x="4570800" y="913850"/>
            <a:ext cx="4574400" cy="0"/>
          </a:xfrm>
          <a:prstGeom prst="straightConnector1">
            <a:avLst/>
          </a:prstGeom>
          <a:noFill/>
          <a:ln cap="flat" cmpd="sng" w="9525">
            <a:solidFill>
              <a:schemeClr val="dk1"/>
            </a:solidFill>
            <a:prstDash val="solid"/>
            <a:round/>
            <a:headEnd len="sm" w="sm" type="none"/>
            <a:tailEnd len="sm" w="sm" type="none"/>
          </a:ln>
        </p:spPr>
      </p:cxnSp>
      <p:cxnSp>
        <p:nvCxnSpPr>
          <p:cNvPr id="324" name="Google Shape;324;p11"/>
          <p:cNvCxnSpPr/>
          <p:nvPr/>
        </p:nvCxnSpPr>
        <p:spPr>
          <a:xfrm>
            <a:off x="-1200" y="4686525"/>
            <a:ext cx="4574400" cy="0"/>
          </a:xfrm>
          <a:prstGeom prst="straightConnector1">
            <a:avLst/>
          </a:prstGeom>
          <a:noFill/>
          <a:ln cap="flat" cmpd="sng" w="9525">
            <a:solidFill>
              <a:schemeClr val="dk1"/>
            </a:solidFill>
            <a:prstDash val="solid"/>
            <a:round/>
            <a:headEnd len="sm" w="sm" type="none"/>
            <a:tailEnd len="sm" w="sm" type="none"/>
          </a:ln>
        </p:spPr>
      </p:cxnSp>
      <p:sp>
        <p:nvSpPr>
          <p:cNvPr id="325" name="Google Shape;325;p11"/>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第一節 文獻回顧</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p12"/>
          <p:cNvGrpSpPr/>
          <p:nvPr/>
        </p:nvGrpSpPr>
        <p:grpSpPr>
          <a:xfrm>
            <a:off x="3341424" y="1487419"/>
            <a:ext cx="2461144" cy="1727093"/>
            <a:chOff x="457199" y="1708199"/>
            <a:chExt cx="2461144" cy="1727093"/>
          </a:xfrm>
        </p:grpSpPr>
        <p:sp>
          <p:nvSpPr>
            <p:cNvPr id="331" name="Google Shape;331;p12"/>
            <p:cNvSpPr/>
            <p:nvPr/>
          </p:nvSpPr>
          <p:spPr>
            <a:xfrm>
              <a:off x="457199" y="1779543"/>
              <a:ext cx="1236745" cy="1655749"/>
            </a:xfrm>
            <a:custGeom>
              <a:rect b="b" l="l" r="r" t="t"/>
              <a:pathLst>
                <a:path extrusionOk="0" h="10049" w="7506">
                  <a:moveTo>
                    <a:pt x="469" y="1"/>
                  </a:moveTo>
                  <a:lnTo>
                    <a:pt x="0" y="606"/>
                  </a:lnTo>
                  <a:lnTo>
                    <a:pt x="0" y="10049"/>
                  </a:lnTo>
                  <a:lnTo>
                    <a:pt x="7505" y="10049"/>
                  </a:lnTo>
                  <a:lnTo>
                    <a:pt x="7505" y="1"/>
                  </a:lnTo>
                  <a:close/>
                </a:path>
              </a:pathLst>
            </a:custGeom>
            <a:solidFill>
              <a:srgbClr val="4B71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2"/>
            <p:cNvSpPr/>
            <p:nvPr/>
          </p:nvSpPr>
          <p:spPr>
            <a:xfrm>
              <a:off x="558862" y="1708199"/>
              <a:ext cx="1135083" cy="1637624"/>
            </a:xfrm>
            <a:custGeom>
              <a:rect b="b" l="l" r="r" t="t"/>
              <a:pathLst>
                <a:path extrusionOk="0" h="9939" w="6889">
                  <a:moveTo>
                    <a:pt x="4590" y="1"/>
                  </a:moveTo>
                  <a:cubicBezTo>
                    <a:pt x="3925" y="1"/>
                    <a:pt x="3130" y="90"/>
                    <a:pt x="2222" y="347"/>
                  </a:cubicBezTo>
                  <a:cubicBezTo>
                    <a:pt x="2222" y="347"/>
                    <a:pt x="768" y="686"/>
                    <a:pt x="188" y="686"/>
                  </a:cubicBezTo>
                  <a:cubicBezTo>
                    <a:pt x="114" y="686"/>
                    <a:pt x="53" y="681"/>
                    <a:pt x="13" y="668"/>
                  </a:cubicBezTo>
                  <a:lnTo>
                    <a:pt x="13" y="9519"/>
                  </a:lnTo>
                  <a:lnTo>
                    <a:pt x="13" y="9753"/>
                  </a:lnTo>
                  <a:cubicBezTo>
                    <a:pt x="13" y="9840"/>
                    <a:pt x="0" y="9840"/>
                    <a:pt x="74" y="9877"/>
                  </a:cubicBezTo>
                  <a:cubicBezTo>
                    <a:pt x="195" y="9923"/>
                    <a:pt x="352" y="9938"/>
                    <a:pt x="519" y="9938"/>
                  </a:cubicBezTo>
                  <a:cubicBezTo>
                    <a:pt x="797" y="9938"/>
                    <a:pt x="1101" y="9897"/>
                    <a:pt x="1309" y="9889"/>
                  </a:cubicBezTo>
                  <a:cubicBezTo>
                    <a:pt x="1802" y="9864"/>
                    <a:pt x="2284" y="9803"/>
                    <a:pt x="2753" y="9704"/>
                  </a:cubicBezTo>
                  <a:cubicBezTo>
                    <a:pt x="3382" y="9568"/>
                    <a:pt x="4012" y="9371"/>
                    <a:pt x="4654" y="9297"/>
                  </a:cubicBezTo>
                  <a:cubicBezTo>
                    <a:pt x="4786" y="9279"/>
                    <a:pt x="4916" y="9272"/>
                    <a:pt x="5044" y="9272"/>
                  </a:cubicBezTo>
                  <a:cubicBezTo>
                    <a:pt x="5558" y="9272"/>
                    <a:pt x="6043" y="9393"/>
                    <a:pt x="6567" y="9482"/>
                  </a:cubicBezTo>
                  <a:cubicBezTo>
                    <a:pt x="6678" y="9506"/>
                    <a:pt x="6777" y="9531"/>
                    <a:pt x="6888" y="9556"/>
                  </a:cubicBezTo>
                  <a:lnTo>
                    <a:pt x="6888" y="434"/>
                  </a:lnTo>
                  <a:cubicBezTo>
                    <a:pt x="6888" y="434"/>
                    <a:pt x="6058" y="1"/>
                    <a:pt x="459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2"/>
            <p:cNvSpPr/>
            <p:nvPr/>
          </p:nvSpPr>
          <p:spPr>
            <a:xfrm>
              <a:off x="1681598" y="1779543"/>
              <a:ext cx="1236745" cy="1655749"/>
            </a:xfrm>
            <a:custGeom>
              <a:rect b="b" l="l" r="r" t="t"/>
              <a:pathLst>
                <a:path extrusionOk="0" h="10049" w="7506">
                  <a:moveTo>
                    <a:pt x="0" y="1"/>
                  </a:moveTo>
                  <a:lnTo>
                    <a:pt x="0" y="10049"/>
                  </a:lnTo>
                  <a:lnTo>
                    <a:pt x="7505" y="10049"/>
                  </a:lnTo>
                  <a:lnTo>
                    <a:pt x="7505" y="606"/>
                  </a:lnTo>
                  <a:lnTo>
                    <a:pt x="7036" y="1"/>
                  </a:lnTo>
                  <a:close/>
                </a:path>
              </a:pathLst>
            </a:custGeom>
            <a:solidFill>
              <a:srgbClr val="4B71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2"/>
            <p:cNvSpPr/>
            <p:nvPr/>
          </p:nvSpPr>
          <p:spPr>
            <a:xfrm>
              <a:off x="1681598" y="1708199"/>
              <a:ext cx="1132941" cy="1637624"/>
            </a:xfrm>
            <a:custGeom>
              <a:rect b="b" l="l" r="r" t="t"/>
              <a:pathLst>
                <a:path extrusionOk="0" h="9939" w="6876">
                  <a:moveTo>
                    <a:pt x="2293" y="1"/>
                  </a:moveTo>
                  <a:cubicBezTo>
                    <a:pt x="825" y="1"/>
                    <a:pt x="0" y="434"/>
                    <a:pt x="0" y="434"/>
                  </a:cubicBezTo>
                  <a:lnTo>
                    <a:pt x="0" y="9556"/>
                  </a:lnTo>
                  <a:cubicBezTo>
                    <a:pt x="99" y="9531"/>
                    <a:pt x="210" y="9506"/>
                    <a:pt x="321" y="9482"/>
                  </a:cubicBezTo>
                  <a:cubicBezTo>
                    <a:pt x="845" y="9393"/>
                    <a:pt x="1330" y="9272"/>
                    <a:pt x="1845" y="9272"/>
                  </a:cubicBezTo>
                  <a:cubicBezTo>
                    <a:pt x="1972" y="9272"/>
                    <a:pt x="2102" y="9279"/>
                    <a:pt x="2234" y="9297"/>
                  </a:cubicBezTo>
                  <a:cubicBezTo>
                    <a:pt x="2876" y="9371"/>
                    <a:pt x="3493" y="9568"/>
                    <a:pt x="4123" y="9704"/>
                  </a:cubicBezTo>
                  <a:cubicBezTo>
                    <a:pt x="4604" y="9803"/>
                    <a:pt x="5086" y="9864"/>
                    <a:pt x="5567" y="9889"/>
                  </a:cubicBezTo>
                  <a:cubicBezTo>
                    <a:pt x="5783" y="9897"/>
                    <a:pt x="6090" y="9938"/>
                    <a:pt x="6365" y="9938"/>
                  </a:cubicBezTo>
                  <a:cubicBezTo>
                    <a:pt x="6531" y="9938"/>
                    <a:pt x="6686" y="9923"/>
                    <a:pt x="6802" y="9877"/>
                  </a:cubicBezTo>
                  <a:cubicBezTo>
                    <a:pt x="6876" y="9840"/>
                    <a:pt x="6876" y="9840"/>
                    <a:pt x="6876" y="9753"/>
                  </a:cubicBezTo>
                  <a:lnTo>
                    <a:pt x="6876" y="9519"/>
                  </a:lnTo>
                  <a:lnTo>
                    <a:pt x="6876" y="668"/>
                  </a:lnTo>
                  <a:cubicBezTo>
                    <a:pt x="6835" y="681"/>
                    <a:pt x="6775" y="686"/>
                    <a:pt x="6700" y="686"/>
                  </a:cubicBezTo>
                  <a:cubicBezTo>
                    <a:pt x="6120" y="686"/>
                    <a:pt x="4666" y="347"/>
                    <a:pt x="4666" y="347"/>
                  </a:cubicBezTo>
                  <a:cubicBezTo>
                    <a:pt x="3754" y="90"/>
                    <a:pt x="2958" y="1"/>
                    <a:pt x="22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2"/>
            <p:cNvSpPr/>
            <p:nvPr/>
          </p:nvSpPr>
          <p:spPr>
            <a:xfrm>
              <a:off x="1866634" y="2001320"/>
              <a:ext cx="821860" cy="165"/>
            </a:xfrm>
            <a:custGeom>
              <a:rect b="b" l="l" r="r" t="t"/>
              <a:pathLst>
                <a:path extrusionOk="0" fill="none" h="1" w="4988">
                  <a:moveTo>
                    <a:pt x="0" y="0"/>
                  </a:moveTo>
                  <a:lnTo>
                    <a:pt x="4987" y="0"/>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2"/>
            <p:cNvSpPr/>
            <p:nvPr/>
          </p:nvSpPr>
          <p:spPr>
            <a:xfrm>
              <a:off x="1866634" y="2155871"/>
              <a:ext cx="821860" cy="165"/>
            </a:xfrm>
            <a:custGeom>
              <a:rect b="b" l="l" r="r" t="t"/>
              <a:pathLst>
                <a:path extrusionOk="0" fill="none" h="1" w="4988">
                  <a:moveTo>
                    <a:pt x="0" y="0"/>
                  </a:moveTo>
                  <a:lnTo>
                    <a:pt x="4987" y="0"/>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2"/>
            <p:cNvSpPr/>
            <p:nvPr/>
          </p:nvSpPr>
          <p:spPr>
            <a:xfrm>
              <a:off x="1866634" y="2312400"/>
              <a:ext cx="821860" cy="165"/>
            </a:xfrm>
            <a:custGeom>
              <a:rect b="b" l="l" r="r" t="t"/>
              <a:pathLst>
                <a:path extrusionOk="0" fill="none" h="1" w="4988">
                  <a:moveTo>
                    <a:pt x="0" y="1"/>
                  </a:moveTo>
                  <a:lnTo>
                    <a:pt x="4987" y="1"/>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2"/>
            <p:cNvSpPr/>
            <p:nvPr/>
          </p:nvSpPr>
          <p:spPr>
            <a:xfrm>
              <a:off x="1866634" y="2469094"/>
              <a:ext cx="821860" cy="165"/>
            </a:xfrm>
            <a:custGeom>
              <a:rect b="b" l="l" r="r" t="t"/>
              <a:pathLst>
                <a:path extrusionOk="0" fill="none" h="1" w="4988">
                  <a:moveTo>
                    <a:pt x="0" y="0"/>
                  </a:moveTo>
                  <a:lnTo>
                    <a:pt x="4987" y="0"/>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2"/>
            <p:cNvSpPr/>
            <p:nvPr/>
          </p:nvSpPr>
          <p:spPr>
            <a:xfrm>
              <a:off x="1866634" y="2623645"/>
              <a:ext cx="821860" cy="165"/>
            </a:xfrm>
            <a:custGeom>
              <a:rect b="b" l="l" r="r" t="t"/>
              <a:pathLst>
                <a:path extrusionOk="0" fill="none" h="1" w="4988">
                  <a:moveTo>
                    <a:pt x="0" y="0"/>
                  </a:moveTo>
                  <a:lnTo>
                    <a:pt x="4987" y="0"/>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2"/>
            <p:cNvSpPr/>
            <p:nvPr/>
          </p:nvSpPr>
          <p:spPr>
            <a:xfrm>
              <a:off x="1866634" y="2780174"/>
              <a:ext cx="821860" cy="165"/>
            </a:xfrm>
            <a:custGeom>
              <a:rect b="b" l="l" r="r" t="t"/>
              <a:pathLst>
                <a:path extrusionOk="0" fill="none" h="1" w="4988">
                  <a:moveTo>
                    <a:pt x="0" y="1"/>
                  </a:moveTo>
                  <a:lnTo>
                    <a:pt x="4987" y="1"/>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a:off x="715392" y="2001320"/>
              <a:ext cx="821860" cy="165"/>
            </a:xfrm>
            <a:custGeom>
              <a:rect b="b" l="l" r="r" t="t"/>
              <a:pathLst>
                <a:path extrusionOk="0" fill="none" h="1" w="4988">
                  <a:moveTo>
                    <a:pt x="1" y="0"/>
                  </a:moveTo>
                  <a:lnTo>
                    <a:pt x="4988" y="0"/>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715392" y="2155871"/>
              <a:ext cx="821860" cy="165"/>
            </a:xfrm>
            <a:custGeom>
              <a:rect b="b" l="l" r="r" t="t"/>
              <a:pathLst>
                <a:path extrusionOk="0" fill="none" h="1" w="4988">
                  <a:moveTo>
                    <a:pt x="1" y="0"/>
                  </a:moveTo>
                  <a:lnTo>
                    <a:pt x="4988" y="0"/>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a:off x="715392" y="2312400"/>
              <a:ext cx="821860" cy="165"/>
            </a:xfrm>
            <a:custGeom>
              <a:rect b="b" l="l" r="r" t="t"/>
              <a:pathLst>
                <a:path extrusionOk="0" fill="none" h="1" w="4988">
                  <a:moveTo>
                    <a:pt x="1" y="1"/>
                  </a:moveTo>
                  <a:lnTo>
                    <a:pt x="4988" y="1"/>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a:off x="715392" y="2469094"/>
              <a:ext cx="821860" cy="165"/>
            </a:xfrm>
            <a:custGeom>
              <a:rect b="b" l="l" r="r" t="t"/>
              <a:pathLst>
                <a:path extrusionOk="0" fill="none" h="1" w="4988">
                  <a:moveTo>
                    <a:pt x="1" y="0"/>
                  </a:moveTo>
                  <a:lnTo>
                    <a:pt x="4988" y="0"/>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a:off x="715392" y="2623645"/>
              <a:ext cx="821860" cy="165"/>
            </a:xfrm>
            <a:custGeom>
              <a:rect b="b" l="l" r="r" t="t"/>
              <a:pathLst>
                <a:path extrusionOk="0" fill="none" h="1" w="4988">
                  <a:moveTo>
                    <a:pt x="1" y="0"/>
                  </a:moveTo>
                  <a:lnTo>
                    <a:pt x="4988" y="0"/>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715392" y="2780174"/>
              <a:ext cx="821860" cy="165"/>
            </a:xfrm>
            <a:custGeom>
              <a:rect b="b" l="l" r="r" t="t"/>
              <a:pathLst>
                <a:path extrusionOk="0" fill="none" h="1" w="4988">
                  <a:moveTo>
                    <a:pt x="1" y="1"/>
                  </a:moveTo>
                  <a:lnTo>
                    <a:pt x="4988" y="1"/>
                  </a:lnTo>
                </a:path>
              </a:pathLst>
            </a:custGeom>
            <a:noFill/>
            <a:ln cap="rnd" cmpd="sng" w="28575">
              <a:solidFill>
                <a:srgbClr val="F25C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7" name="Google Shape;347;p12"/>
          <p:cNvSpPr txBox="1"/>
          <p:nvPr/>
        </p:nvSpPr>
        <p:spPr>
          <a:xfrm>
            <a:off x="287600" y="2571750"/>
            <a:ext cx="2765400" cy="166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為什麼是照藍光，而不選擇照紫光、紅光、綠光、白光呢？</a:t>
            </a:r>
            <a:endParaRPr b="0" i="0" sz="1400" u="none" cap="none" strike="noStrike">
              <a:solidFill>
                <a:srgbClr val="434343"/>
              </a:solidFill>
              <a:latin typeface="Roboto"/>
              <a:ea typeface="Roboto"/>
              <a:cs typeface="Roboto"/>
              <a:sym typeface="Roboto"/>
            </a:endParaRPr>
          </a:p>
        </p:txBody>
      </p:sp>
      <p:sp>
        <p:nvSpPr>
          <p:cNvPr id="348" name="Google Shape;348;p12"/>
          <p:cNvSpPr txBox="1"/>
          <p:nvPr/>
        </p:nvSpPr>
        <p:spPr>
          <a:xfrm>
            <a:off x="648625" y="2161734"/>
            <a:ext cx="1589100" cy="34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800" u="none" cap="none" strike="noStrike">
                <a:solidFill>
                  <a:srgbClr val="0000FF"/>
                </a:solidFill>
                <a:latin typeface="Fira Sans"/>
                <a:ea typeface="Fira Sans"/>
                <a:cs typeface="Fira Sans"/>
                <a:sym typeface="Fira Sans"/>
              </a:rPr>
              <a:t>光</a:t>
            </a:r>
            <a:endParaRPr b="1" i="0" sz="1800" u="none" cap="none" strike="noStrike">
              <a:solidFill>
                <a:srgbClr val="0000FF"/>
              </a:solidFill>
              <a:latin typeface="Fira Sans"/>
              <a:ea typeface="Fira Sans"/>
              <a:cs typeface="Fira Sans"/>
              <a:sym typeface="Fira Sans"/>
            </a:endParaRPr>
          </a:p>
        </p:txBody>
      </p:sp>
      <p:sp>
        <p:nvSpPr>
          <p:cNvPr id="349" name="Google Shape;349;p12"/>
          <p:cNvSpPr txBox="1"/>
          <p:nvPr/>
        </p:nvSpPr>
        <p:spPr>
          <a:xfrm>
            <a:off x="3053000" y="4085475"/>
            <a:ext cx="3038100" cy="9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藍光可以殺死黴菌嗎？</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或只是抑制黴菌繁殖呢？</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是什麼科學原理呢？</a:t>
            </a:r>
            <a:endParaRPr b="0" i="0" sz="1400" u="none" cap="none" strike="noStrike">
              <a:solidFill>
                <a:srgbClr val="434343"/>
              </a:solidFill>
              <a:latin typeface="Roboto Condensed Light"/>
              <a:ea typeface="Roboto Condensed Light"/>
              <a:cs typeface="Roboto Condensed Light"/>
              <a:sym typeface="Roboto Condensed Light"/>
            </a:endParaRPr>
          </a:p>
        </p:txBody>
      </p:sp>
      <p:sp>
        <p:nvSpPr>
          <p:cNvPr id="350" name="Google Shape;350;p12"/>
          <p:cNvSpPr txBox="1"/>
          <p:nvPr/>
        </p:nvSpPr>
        <p:spPr>
          <a:xfrm>
            <a:off x="3777462" y="3738685"/>
            <a:ext cx="1589100" cy="34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800" u="none" cap="none" strike="noStrike">
                <a:solidFill>
                  <a:srgbClr val="38761D"/>
                </a:solidFill>
                <a:latin typeface="Fira Sans"/>
                <a:ea typeface="Fira Sans"/>
                <a:cs typeface="Fira Sans"/>
                <a:sym typeface="Fira Sans"/>
              </a:rPr>
              <a:t>科學原理</a:t>
            </a:r>
            <a:endParaRPr b="1" i="0" sz="1800" u="none" cap="none" strike="noStrike">
              <a:solidFill>
                <a:srgbClr val="38761D"/>
              </a:solidFill>
              <a:latin typeface="Fira Sans"/>
              <a:ea typeface="Fira Sans"/>
              <a:cs typeface="Fira Sans"/>
              <a:sym typeface="Fira Sans"/>
            </a:endParaRPr>
          </a:p>
        </p:txBody>
      </p:sp>
      <p:sp>
        <p:nvSpPr>
          <p:cNvPr id="351" name="Google Shape;351;p12"/>
          <p:cNvSpPr txBox="1"/>
          <p:nvPr/>
        </p:nvSpPr>
        <p:spPr>
          <a:xfrm>
            <a:off x="6091000" y="2495250"/>
            <a:ext cx="2765400" cy="166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黴菌只有一種嗎？</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會不會不同黴菌就失效呢？</a:t>
            </a:r>
            <a:endParaRPr b="0" i="0" sz="1400" u="none" cap="none" strike="noStrike">
              <a:solidFill>
                <a:srgbClr val="434343"/>
              </a:solidFill>
              <a:latin typeface="Roboto Condensed Light"/>
              <a:ea typeface="Roboto Condensed Light"/>
              <a:cs typeface="Roboto Condensed Light"/>
              <a:sym typeface="Roboto Condensed Light"/>
            </a:endParaRPr>
          </a:p>
        </p:txBody>
      </p:sp>
      <p:sp>
        <p:nvSpPr>
          <p:cNvPr id="352" name="Google Shape;352;p12"/>
          <p:cNvSpPr txBox="1"/>
          <p:nvPr/>
        </p:nvSpPr>
        <p:spPr>
          <a:xfrm>
            <a:off x="6907349" y="2155030"/>
            <a:ext cx="1589100" cy="34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800" u="none" cap="none" strike="noStrike">
                <a:solidFill>
                  <a:srgbClr val="434343"/>
                </a:solidFill>
                <a:latin typeface="Fira Sans"/>
                <a:ea typeface="Fira Sans"/>
                <a:cs typeface="Fira Sans"/>
                <a:sym typeface="Fira Sans"/>
              </a:rPr>
              <a:t>黴菌</a:t>
            </a:r>
            <a:endParaRPr b="1" i="0" sz="1800" u="none" cap="none" strike="noStrike">
              <a:solidFill>
                <a:srgbClr val="434343"/>
              </a:solidFill>
              <a:latin typeface="Fira Sans"/>
              <a:ea typeface="Fira Sans"/>
              <a:cs typeface="Fira Sans"/>
              <a:sym typeface="Fira Sans"/>
            </a:endParaRPr>
          </a:p>
        </p:txBody>
      </p:sp>
      <p:cxnSp>
        <p:nvCxnSpPr>
          <p:cNvPr id="353" name="Google Shape;353;p12"/>
          <p:cNvCxnSpPr>
            <a:endCxn id="348" idx="0"/>
          </p:cNvCxnSpPr>
          <p:nvPr/>
        </p:nvCxnSpPr>
        <p:spPr>
          <a:xfrm flipH="1">
            <a:off x="1443175" y="1791534"/>
            <a:ext cx="1908900" cy="370200"/>
          </a:xfrm>
          <a:prstGeom prst="bentConnector2">
            <a:avLst/>
          </a:prstGeom>
          <a:noFill/>
          <a:ln cap="flat" cmpd="sng" w="28575">
            <a:solidFill>
              <a:schemeClr val="accent3"/>
            </a:solidFill>
            <a:prstDash val="solid"/>
            <a:round/>
            <a:headEnd len="sm" w="sm" type="none"/>
            <a:tailEnd len="med" w="med" type="oval"/>
          </a:ln>
        </p:spPr>
      </p:cxnSp>
      <p:cxnSp>
        <p:nvCxnSpPr>
          <p:cNvPr id="354" name="Google Shape;354;p12"/>
          <p:cNvCxnSpPr>
            <a:endCxn id="352" idx="0"/>
          </p:cNvCxnSpPr>
          <p:nvPr/>
        </p:nvCxnSpPr>
        <p:spPr>
          <a:xfrm>
            <a:off x="5812199" y="1799530"/>
            <a:ext cx="1889700" cy="355500"/>
          </a:xfrm>
          <a:prstGeom prst="bentConnector2">
            <a:avLst/>
          </a:prstGeom>
          <a:noFill/>
          <a:ln cap="flat" cmpd="sng" w="28575">
            <a:solidFill>
              <a:schemeClr val="accent4"/>
            </a:solidFill>
            <a:prstDash val="solid"/>
            <a:round/>
            <a:headEnd len="sm" w="sm" type="none"/>
            <a:tailEnd len="med" w="med" type="oval"/>
          </a:ln>
        </p:spPr>
      </p:cxnSp>
      <p:cxnSp>
        <p:nvCxnSpPr>
          <p:cNvPr id="355" name="Google Shape;355;p12"/>
          <p:cNvCxnSpPr/>
          <p:nvPr/>
        </p:nvCxnSpPr>
        <p:spPr>
          <a:xfrm rot="5400000">
            <a:off x="4312287" y="3472735"/>
            <a:ext cx="522000" cy="9900"/>
          </a:xfrm>
          <a:prstGeom prst="bentConnector3">
            <a:avLst>
              <a:gd fmla="val 50000" name="adj1"/>
            </a:avLst>
          </a:prstGeom>
          <a:noFill/>
          <a:ln cap="flat" cmpd="sng" w="28575">
            <a:solidFill>
              <a:schemeClr val="accent1"/>
            </a:solidFill>
            <a:prstDash val="solid"/>
            <a:round/>
            <a:headEnd len="sm" w="sm" type="none"/>
            <a:tailEnd len="med" w="med" type="oval"/>
          </a:ln>
        </p:spPr>
      </p:cxnSp>
      <p:sp>
        <p:nvSpPr>
          <p:cNvPr id="356" name="Google Shape;356;p12"/>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第二節 整理比較及疑問</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3"/>
          <p:cNvSpPr txBox="1"/>
          <p:nvPr>
            <p:ph type="ctrTitle"/>
          </p:nvPr>
        </p:nvSpPr>
        <p:spPr>
          <a:xfrm flipH="1">
            <a:off x="2754543" y="1347038"/>
            <a:ext cx="5195700" cy="1921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 sz="4800"/>
              <a:t>研究方法</a:t>
            </a:r>
            <a:endParaRPr sz="4800"/>
          </a:p>
        </p:txBody>
      </p:sp>
      <p:sp>
        <p:nvSpPr>
          <p:cNvPr id="362" name="Google Shape;362;p13"/>
          <p:cNvSpPr txBox="1"/>
          <p:nvPr>
            <p:ph idx="2" type="title"/>
          </p:nvPr>
        </p:nvSpPr>
        <p:spPr>
          <a:xfrm flipH="1">
            <a:off x="4970943" y="1035213"/>
            <a:ext cx="2979300" cy="754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9600"/>
              <a:buNone/>
            </a:pPr>
            <a:r>
              <a:rPr lang="en"/>
              <a:t>03</a:t>
            </a:r>
            <a:endParaRPr/>
          </a:p>
        </p:txBody>
      </p:sp>
      <p:cxnSp>
        <p:nvCxnSpPr>
          <p:cNvPr id="363" name="Google Shape;363;p13"/>
          <p:cNvCxnSpPr/>
          <p:nvPr/>
        </p:nvCxnSpPr>
        <p:spPr>
          <a:xfrm>
            <a:off x="7626825" y="2744700"/>
            <a:ext cx="1560600" cy="0"/>
          </a:xfrm>
          <a:prstGeom prst="straightConnector1">
            <a:avLst/>
          </a:prstGeom>
          <a:noFill/>
          <a:ln cap="flat" cmpd="sng" w="9525">
            <a:solidFill>
              <a:schemeClr val="dk1"/>
            </a:solidFill>
            <a:prstDash val="solid"/>
            <a:round/>
            <a:headEnd len="sm" w="sm" type="none"/>
            <a:tailEnd len="sm" w="sm" type="none"/>
          </a:ln>
        </p:spPr>
      </p:cxnSp>
      <p:sp>
        <p:nvSpPr>
          <p:cNvPr id="364" name="Google Shape;364;p13"/>
          <p:cNvSpPr txBox="1"/>
          <p:nvPr>
            <p:ph idx="1" type="subTitle"/>
          </p:nvPr>
        </p:nvSpPr>
        <p:spPr>
          <a:xfrm>
            <a:off x="3725343" y="2742989"/>
            <a:ext cx="4224900" cy="536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r>
              <a:rPr lang="en" sz="1400"/>
              <a:t>Research Method</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14"/>
          <p:cNvGrpSpPr/>
          <p:nvPr/>
        </p:nvGrpSpPr>
        <p:grpSpPr>
          <a:xfrm>
            <a:off x="3991841" y="1962335"/>
            <a:ext cx="3834900" cy="834612"/>
            <a:chOff x="4588351" y="1529613"/>
            <a:chExt cx="3834900" cy="834612"/>
          </a:xfrm>
        </p:grpSpPr>
        <p:sp>
          <p:nvSpPr>
            <p:cNvPr id="370" name="Google Shape;370;p14"/>
            <p:cNvSpPr/>
            <p:nvPr/>
          </p:nvSpPr>
          <p:spPr>
            <a:xfrm>
              <a:off x="4588351" y="1529625"/>
              <a:ext cx="3834900" cy="834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4"/>
            <p:cNvSpPr/>
            <p:nvPr/>
          </p:nvSpPr>
          <p:spPr>
            <a:xfrm>
              <a:off x="8270851" y="1529613"/>
              <a:ext cx="152400" cy="834600"/>
            </a:xfrm>
            <a:prstGeom prst="rect">
              <a:avLst/>
            </a:prstGeom>
            <a:solidFill>
              <a:srgbClr val="F25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2" name="Google Shape;372;p14"/>
          <p:cNvGrpSpPr/>
          <p:nvPr/>
        </p:nvGrpSpPr>
        <p:grpSpPr>
          <a:xfrm>
            <a:off x="4213387" y="2215733"/>
            <a:ext cx="434604" cy="327808"/>
            <a:chOff x="5357556" y="2324002"/>
            <a:chExt cx="388316" cy="292895"/>
          </a:xfrm>
        </p:grpSpPr>
        <p:sp>
          <p:nvSpPr>
            <p:cNvPr id="373" name="Google Shape;373;p14"/>
            <p:cNvSpPr/>
            <p:nvPr/>
          </p:nvSpPr>
          <p:spPr>
            <a:xfrm>
              <a:off x="5379099" y="2324002"/>
              <a:ext cx="345230" cy="244588"/>
            </a:xfrm>
            <a:custGeom>
              <a:rect b="b" l="l" r="r" t="t"/>
              <a:pathLst>
                <a:path extrusionOk="0" h="2248" w="3173">
                  <a:moveTo>
                    <a:pt x="2988" y="186"/>
                  </a:moveTo>
                  <a:lnTo>
                    <a:pt x="2988" y="2062"/>
                  </a:lnTo>
                  <a:lnTo>
                    <a:pt x="185" y="2062"/>
                  </a:lnTo>
                  <a:lnTo>
                    <a:pt x="185" y="186"/>
                  </a:lnTo>
                  <a:close/>
                  <a:moveTo>
                    <a:pt x="173" y="0"/>
                  </a:moveTo>
                  <a:cubicBezTo>
                    <a:pt x="87" y="0"/>
                    <a:pt x="0" y="75"/>
                    <a:pt x="0" y="161"/>
                  </a:cubicBezTo>
                  <a:lnTo>
                    <a:pt x="0" y="2074"/>
                  </a:lnTo>
                  <a:cubicBezTo>
                    <a:pt x="0" y="2173"/>
                    <a:pt x="87" y="2247"/>
                    <a:pt x="173" y="2247"/>
                  </a:cubicBezTo>
                  <a:lnTo>
                    <a:pt x="3012" y="2247"/>
                  </a:lnTo>
                  <a:cubicBezTo>
                    <a:pt x="3099" y="2247"/>
                    <a:pt x="3173" y="2173"/>
                    <a:pt x="3173" y="2074"/>
                  </a:cubicBezTo>
                  <a:lnTo>
                    <a:pt x="3173" y="161"/>
                  </a:lnTo>
                  <a:cubicBezTo>
                    <a:pt x="3173" y="75"/>
                    <a:pt x="3099" y="0"/>
                    <a:pt x="3012" y="0"/>
                  </a:cubicBezTo>
                  <a:close/>
                </a:path>
              </a:pathLst>
            </a:custGeom>
            <a:solidFill>
              <a:srgbClr val="F25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4"/>
            <p:cNvSpPr/>
            <p:nvPr/>
          </p:nvSpPr>
          <p:spPr>
            <a:xfrm>
              <a:off x="5595291" y="2419313"/>
              <a:ext cx="61909" cy="76706"/>
            </a:xfrm>
            <a:custGeom>
              <a:rect b="b" l="l" r="r" t="t"/>
              <a:pathLst>
                <a:path extrusionOk="0" h="705" w="569">
                  <a:moveTo>
                    <a:pt x="1" y="1"/>
                  </a:moveTo>
                  <a:lnTo>
                    <a:pt x="124" y="667"/>
                  </a:lnTo>
                  <a:cubicBezTo>
                    <a:pt x="124" y="674"/>
                    <a:pt x="127" y="677"/>
                    <a:pt x="130" y="677"/>
                  </a:cubicBezTo>
                  <a:cubicBezTo>
                    <a:pt x="133" y="677"/>
                    <a:pt x="136" y="674"/>
                    <a:pt x="136" y="667"/>
                  </a:cubicBezTo>
                  <a:lnTo>
                    <a:pt x="272" y="495"/>
                  </a:lnTo>
                  <a:lnTo>
                    <a:pt x="408" y="692"/>
                  </a:lnTo>
                  <a:cubicBezTo>
                    <a:pt x="408" y="704"/>
                    <a:pt x="433" y="704"/>
                    <a:pt x="457" y="704"/>
                  </a:cubicBezTo>
                  <a:lnTo>
                    <a:pt x="470" y="680"/>
                  </a:lnTo>
                  <a:cubicBezTo>
                    <a:pt x="494" y="680"/>
                    <a:pt x="494" y="655"/>
                    <a:pt x="482" y="630"/>
                  </a:cubicBezTo>
                  <a:lnTo>
                    <a:pt x="359" y="445"/>
                  </a:lnTo>
                  <a:lnTo>
                    <a:pt x="568" y="384"/>
                  </a:lnTo>
                  <a:lnTo>
                    <a:pt x="13" y="1"/>
                  </a:lnTo>
                  <a:close/>
                </a:path>
              </a:pathLst>
            </a:custGeom>
            <a:solidFill>
              <a:srgbClr val="F25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4"/>
            <p:cNvSpPr/>
            <p:nvPr/>
          </p:nvSpPr>
          <p:spPr>
            <a:xfrm>
              <a:off x="5357556" y="2584583"/>
              <a:ext cx="388316" cy="32314"/>
            </a:xfrm>
            <a:custGeom>
              <a:rect b="b" l="l" r="r" t="t"/>
              <a:pathLst>
                <a:path extrusionOk="0" h="297" w="3569">
                  <a:moveTo>
                    <a:pt x="3035" y="104"/>
                  </a:moveTo>
                  <a:cubicBezTo>
                    <a:pt x="3051" y="104"/>
                    <a:pt x="3062" y="117"/>
                    <a:pt x="3062" y="148"/>
                  </a:cubicBezTo>
                  <a:cubicBezTo>
                    <a:pt x="3062" y="185"/>
                    <a:pt x="3025" y="222"/>
                    <a:pt x="2976" y="235"/>
                  </a:cubicBezTo>
                  <a:cubicBezTo>
                    <a:pt x="2881" y="235"/>
                    <a:pt x="2982" y="104"/>
                    <a:pt x="3035" y="104"/>
                  </a:cubicBezTo>
                  <a:close/>
                  <a:moveTo>
                    <a:pt x="3317" y="103"/>
                  </a:moveTo>
                  <a:cubicBezTo>
                    <a:pt x="3334" y="103"/>
                    <a:pt x="3346" y="115"/>
                    <a:pt x="3346" y="148"/>
                  </a:cubicBezTo>
                  <a:cubicBezTo>
                    <a:pt x="3346" y="198"/>
                    <a:pt x="3309" y="235"/>
                    <a:pt x="3260" y="235"/>
                  </a:cubicBezTo>
                  <a:cubicBezTo>
                    <a:pt x="3166" y="225"/>
                    <a:pt x="3264" y="103"/>
                    <a:pt x="3317" y="103"/>
                  </a:cubicBezTo>
                  <a:close/>
                  <a:moveTo>
                    <a:pt x="87" y="0"/>
                  </a:moveTo>
                  <a:cubicBezTo>
                    <a:pt x="38" y="0"/>
                    <a:pt x="1" y="37"/>
                    <a:pt x="1" y="87"/>
                  </a:cubicBezTo>
                  <a:lnTo>
                    <a:pt x="1" y="210"/>
                  </a:lnTo>
                  <a:cubicBezTo>
                    <a:pt x="1" y="259"/>
                    <a:pt x="38" y="296"/>
                    <a:pt x="87" y="296"/>
                  </a:cubicBezTo>
                  <a:lnTo>
                    <a:pt x="3482" y="296"/>
                  </a:lnTo>
                  <a:cubicBezTo>
                    <a:pt x="3531" y="296"/>
                    <a:pt x="3568" y="259"/>
                    <a:pt x="3568" y="210"/>
                  </a:cubicBezTo>
                  <a:lnTo>
                    <a:pt x="3568" y="87"/>
                  </a:lnTo>
                  <a:cubicBezTo>
                    <a:pt x="3568" y="37"/>
                    <a:pt x="3531" y="0"/>
                    <a:pt x="3482" y="0"/>
                  </a:cubicBezTo>
                  <a:close/>
                </a:path>
              </a:pathLst>
            </a:custGeom>
            <a:solidFill>
              <a:srgbClr val="F25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6" name="Google Shape;376;p14"/>
          <p:cNvGrpSpPr/>
          <p:nvPr/>
        </p:nvGrpSpPr>
        <p:grpSpPr>
          <a:xfrm>
            <a:off x="3991841" y="3289819"/>
            <a:ext cx="3834900" cy="834608"/>
            <a:chOff x="4588351" y="2615371"/>
            <a:chExt cx="3834900" cy="834608"/>
          </a:xfrm>
        </p:grpSpPr>
        <p:grpSp>
          <p:nvGrpSpPr>
            <p:cNvPr id="377" name="Google Shape;377;p14"/>
            <p:cNvGrpSpPr/>
            <p:nvPr/>
          </p:nvGrpSpPr>
          <p:grpSpPr>
            <a:xfrm>
              <a:off x="4588351" y="2615371"/>
              <a:ext cx="3834900" cy="834608"/>
              <a:chOff x="4588351" y="2509350"/>
              <a:chExt cx="3834900" cy="834608"/>
            </a:xfrm>
          </p:grpSpPr>
          <p:sp>
            <p:nvSpPr>
              <p:cNvPr id="378" name="Google Shape;378;p14"/>
              <p:cNvSpPr/>
              <p:nvPr/>
            </p:nvSpPr>
            <p:spPr>
              <a:xfrm>
                <a:off x="4588351" y="2509358"/>
                <a:ext cx="3834900" cy="834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4"/>
              <p:cNvSpPr/>
              <p:nvPr/>
            </p:nvSpPr>
            <p:spPr>
              <a:xfrm>
                <a:off x="8270851" y="2509350"/>
                <a:ext cx="152400" cy="834600"/>
              </a:xfrm>
              <a:prstGeom prst="rect">
                <a:avLst/>
              </a:prstGeom>
              <a:solidFill>
                <a:srgbClr val="A3A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0" name="Google Shape;380;p14"/>
            <p:cNvGrpSpPr/>
            <p:nvPr/>
          </p:nvGrpSpPr>
          <p:grpSpPr>
            <a:xfrm>
              <a:off x="4783054" y="2810966"/>
              <a:ext cx="434596" cy="443431"/>
              <a:chOff x="5040300" y="2183738"/>
              <a:chExt cx="264804" cy="270187"/>
            </a:xfrm>
          </p:grpSpPr>
          <p:sp>
            <p:nvSpPr>
              <p:cNvPr id="381" name="Google Shape;381;p14"/>
              <p:cNvSpPr/>
              <p:nvPr/>
            </p:nvSpPr>
            <p:spPr>
              <a:xfrm>
                <a:off x="5041647" y="2267141"/>
                <a:ext cx="260650" cy="157711"/>
              </a:xfrm>
              <a:custGeom>
                <a:rect b="b" l="l" r="r" t="t"/>
                <a:pathLst>
                  <a:path extrusionOk="0" h="1405" w="2322">
                    <a:moveTo>
                      <a:pt x="2297" y="0"/>
                    </a:moveTo>
                    <a:lnTo>
                      <a:pt x="2297" y="13"/>
                    </a:lnTo>
                    <a:lnTo>
                      <a:pt x="1445" y="1222"/>
                    </a:lnTo>
                    <a:cubicBezTo>
                      <a:pt x="1409" y="1268"/>
                      <a:pt x="1352" y="1294"/>
                      <a:pt x="1289" y="1294"/>
                    </a:cubicBezTo>
                    <a:cubicBezTo>
                      <a:pt x="1268" y="1294"/>
                      <a:pt x="1245" y="1291"/>
                      <a:pt x="1223" y="1284"/>
                    </a:cubicBezTo>
                    <a:lnTo>
                      <a:pt x="87" y="852"/>
                    </a:lnTo>
                    <a:cubicBezTo>
                      <a:pt x="63" y="840"/>
                      <a:pt x="38" y="827"/>
                      <a:pt x="26" y="803"/>
                    </a:cubicBezTo>
                    <a:lnTo>
                      <a:pt x="26" y="803"/>
                    </a:lnTo>
                    <a:cubicBezTo>
                      <a:pt x="1" y="865"/>
                      <a:pt x="26" y="939"/>
                      <a:pt x="87" y="963"/>
                    </a:cubicBezTo>
                    <a:lnTo>
                      <a:pt x="1223" y="1395"/>
                    </a:lnTo>
                    <a:cubicBezTo>
                      <a:pt x="1245" y="1402"/>
                      <a:pt x="1268" y="1405"/>
                      <a:pt x="1289" y="1405"/>
                    </a:cubicBezTo>
                    <a:cubicBezTo>
                      <a:pt x="1352" y="1405"/>
                      <a:pt x="1409" y="1379"/>
                      <a:pt x="1445" y="1334"/>
                    </a:cubicBezTo>
                    <a:lnTo>
                      <a:pt x="2297" y="124"/>
                    </a:lnTo>
                    <a:cubicBezTo>
                      <a:pt x="2322" y="87"/>
                      <a:pt x="2322" y="37"/>
                      <a:pt x="2297" y="0"/>
                    </a:cubicBezTo>
                    <a:close/>
                  </a:path>
                </a:pathLst>
              </a:custGeom>
              <a:solidFill>
                <a:srgbClr val="A3A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4"/>
              <p:cNvSpPr/>
              <p:nvPr/>
            </p:nvSpPr>
            <p:spPr>
              <a:xfrm>
                <a:off x="5040300" y="2294867"/>
                <a:ext cx="261997" cy="159058"/>
              </a:xfrm>
              <a:custGeom>
                <a:rect b="b" l="l" r="r" t="t"/>
                <a:pathLst>
                  <a:path extrusionOk="0" h="1417" w="2334">
                    <a:moveTo>
                      <a:pt x="2309" y="0"/>
                    </a:moveTo>
                    <a:lnTo>
                      <a:pt x="1457" y="1210"/>
                    </a:lnTo>
                    <a:cubicBezTo>
                      <a:pt x="1421" y="1256"/>
                      <a:pt x="1364" y="1281"/>
                      <a:pt x="1301" y="1281"/>
                    </a:cubicBezTo>
                    <a:cubicBezTo>
                      <a:pt x="1280" y="1281"/>
                      <a:pt x="1257" y="1278"/>
                      <a:pt x="1235" y="1272"/>
                    </a:cubicBezTo>
                    <a:lnTo>
                      <a:pt x="99" y="840"/>
                    </a:lnTo>
                    <a:cubicBezTo>
                      <a:pt x="75" y="827"/>
                      <a:pt x="62" y="815"/>
                      <a:pt x="50" y="803"/>
                    </a:cubicBezTo>
                    <a:lnTo>
                      <a:pt x="50" y="803"/>
                    </a:lnTo>
                    <a:cubicBezTo>
                      <a:pt x="1" y="864"/>
                      <a:pt x="25" y="951"/>
                      <a:pt x="99" y="975"/>
                    </a:cubicBezTo>
                    <a:lnTo>
                      <a:pt x="1235" y="1408"/>
                    </a:lnTo>
                    <a:cubicBezTo>
                      <a:pt x="1257" y="1414"/>
                      <a:pt x="1280" y="1417"/>
                      <a:pt x="1301" y="1417"/>
                    </a:cubicBezTo>
                    <a:cubicBezTo>
                      <a:pt x="1364" y="1417"/>
                      <a:pt x="1421" y="1392"/>
                      <a:pt x="1457" y="1346"/>
                    </a:cubicBezTo>
                    <a:lnTo>
                      <a:pt x="2309" y="136"/>
                    </a:lnTo>
                    <a:cubicBezTo>
                      <a:pt x="2334" y="99"/>
                      <a:pt x="2334" y="37"/>
                      <a:pt x="2309" y="0"/>
                    </a:cubicBezTo>
                    <a:close/>
                  </a:path>
                </a:pathLst>
              </a:custGeom>
              <a:solidFill>
                <a:srgbClr val="A3A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4"/>
              <p:cNvSpPr/>
              <p:nvPr/>
            </p:nvSpPr>
            <p:spPr>
              <a:xfrm>
                <a:off x="5040300" y="2183738"/>
                <a:ext cx="264804" cy="213387"/>
              </a:xfrm>
              <a:custGeom>
                <a:rect b="b" l="l" r="r" t="t"/>
                <a:pathLst>
                  <a:path extrusionOk="0" h="1901" w="2359">
                    <a:moveTo>
                      <a:pt x="1000" y="422"/>
                    </a:moveTo>
                    <a:lnTo>
                      <a:pt x="1655" y="682"/>
                    </a:lnTo>
                    <a:lnTo>
                      <a:pt x="1358" y="1126"/>
                    </a:lnTo>
                    <a:lnTo>
                      <a:pt x="704" y="855"/>
                    </a:lnTo>
                    <a:lnTo>
                      <a:pt x="1000" y="422"/>
                    </a:lnTo>
                    <a:close/>
                    <a:moveTo>
                      <a:pt x="1048" y="0"/>
                    </a:moveTo>
                    <a:cubicBezTo>
                      <a:pt x="992" y="0"/>
                      <a:pt x="934" y="32"/>
                      <a:pt x="889" y="77"/>
                    </a:cubicBezTo>
                    <a:lnTo>
                      <a:pt x="50" y="1287"/>
                    </a:lnTo>
                    <a:cubicBezTo>
                      <a:pt x="1" y="1348"/>
                      <a:pt x="25" y="1435"/>
                      <a:pt x="99" y="1459"/>
                    </a:cubicBezTo>
                    <a:lnTo>
                      <a:pt x="1235" y="1891"/>
                    </a:lnTo>
                    <a:cubicBezTo>
                      <a:pt x="1257" y="1898"/>
                      <a:pt x="1280" y="1901"/>
                      <a:pt x="1301" y="1901"/>
                    </a:cubicBezTo>
                    <a:cubicBezTo>
                      <a:pt x="1364" y="1901"/>
                      <a:pt x="1421" y="1875"/>
                      <a:pt x="1457" y="1830"/>
                    </a:cubicBezTo>
                    <a:lnTo>
                      <a:pt x="2309" y="620"/>
                    </a:lnTo>
                    <a:cubicBezTo>
                      <a:pt x="2358" y="558"/>
                      <a:pt x="2321" y="472"/>
                      <a:pt x="2260" y="447"/>
                    </a:cubicBezTo>
                    <a:lnTo>
                      <a:pt x="1112" y="15"/>
                    </a:lnTo>
                    <a:cubicBezTo>
                      <a:pt x="1091" y="5"/>
                      <a:pt x="1070" y="0"/>
                      <a:pt x="1048" y="0"/>
                    </a:cubicBezTo>
                    <a:close/>
                  </a:path>
                </a:pathLst>
              </a:custGeom>
              <a:solidFill>
                <a:srgbClr val="A3A5D9"/>
              </a:solidFill>
              <a:ln>
                <a:noFill/>
              </a:ln>
              <a:effectLst>
                <a:outerShdw blurRad="57150" rotWithShape="0" algn="bl" dir="5400000" dist="19050">
                  <a:srgbClr val="000000">
                    <a:alpha val="48627"/>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84" name="Google Shape;384;p14"/>
          <p:cNvSpPr txBox="1"/>
          <p:nvPr/>
        </p:nvSpPr>
        <p:spPr>
          <a:xfrm>
            <a:off x="4816075" y="1968024"/>
            <a:ext cx="2490300" cy="834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假設藍光是最適合用來防止土司發霉的光。尋找支持的證據。</a:t>
            </a:r>
            <a:endParaRPr b="0" i="0" sz="1200" u="none" cap="none" strike="noStrike">
              <a:solidFill>
                <a:srgbClr val="000000"/>
              </a:solidFill>
              <a:latin typeface="Roboto"/>
              <a:ea typeface="Roboto"/>
              <a:cs typeface="Roboto"/>
              <a:sym typeface="Roboto"/>
            </a:endParaRPr>
          </a:p>
        </p:txBody>
      </p:sp>
      <p:sp>
        <p:nvSpPr>
          <p:cNvPr id="385" name="Google Shape;385;p14"/>
          <p:cNvSpPr txBox="1"/>
          <p:nvPr/>
        </p:nvSpPr>
        <p:spPr>
          <a:xfrm>
            <a:off x="4735490" y="3295523"/>
            <a:ext cx="2490300" cy="823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假設藍光可以防止土司發霉。探討是抑制發霉或是根除殺死黴菌。</a:t>
            </a:r>
            <a:endParaRPr b="0" i="0" sz="1200" u="none" cap="none" strike="noStrike">
              <a:solidFill>
                <a:srgbClr val="000000"/>
              </a:solidFill>
              <a:latin typeface="Roboto"/>
              <a:ea typeface="Roboto"/>
              <a:cs typeface="Roboto"/>
              <a:sym typeface="Roboto"/>
            </a:endParaRPr>
          </a:p>
        </p:txBody>
      </p:sp>
      <p:grpSp>
        <p:nvGrpSpPr>
          <p:cNvPr id="386" name="Google Shape;386;p14"/>
          <p:cNvGrpSpPr/>
          <p:nvPr/>
        </p:nvGrpSpPr>
        <p:grpSpPr>
          <a:xfrm>
            <a:off x="1317927" y="1237092"/>
            <a:ext cx="1966327" cy="3496054"/>
            <a:chOff x="2828838" y="1166969"/>
            <a:chExt cx="1966327" cy="3496054"/>
          </a:xfrm>
        </p:grpSpPr>
        <p:sp>
          <p:nvSpPr>
            <p:cNvPr id="387" name="Google Shape;387;p14"/>
            <p:cNvSpPr/>
            <p:nvPr/>
          </p:nvSpPr>
          <p:spPr>
            <a:xfrm>
              <a:off x="2884290" y="4406532"/>
              <a:ext cx="1910874" cy="256491"/>
            </a:xfrm>
            <a:custGeom>
              <a:rect b="b" l="l" r="r" t="t"/>
              <a:pathLst>
                <a:path extrusionOk="0" h="2285" w="17023">
                  <a:moveTo>
                    <a:pt x="17023" y="1136"/>
                  </a:moveTo>
                  <a:cubicBezTo>
                    <a:pt x="17023" y="1778"/>
                    <a:pt x="13221" y="2284"/>
                    <a:pt x="8518" y="2284"/>
                  </a:cubicBezTo>
                  <a:cubicBezTo>
                    <a:pt x="3815" y="2284"/>
                    <a:pt x="0" y="1778"/>
                    <a:pt x="0" y="1148"/>
                  </a:cubicBezTo>
                  <a:cubicBezTo>
                    <a:pt x="0" y="519"/>
                    <a:pt x="3815" y="0"/>
                    <a:pt x="8505" y="0"/>
                  </a:cubicBezTo>
                  <a:cubicBezTo>
                    <a:pt x="13208" y="0"/>
                    <a:pt x="17023" y="507"/>
                    <a:pt x="17023" y="1136"/>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4"/>
            <p:cNvSpPr/>
            <p:nvPr/>
          </p:nvSpPr>
          <p:spPr>
            <a:xfrm>
              <a:off x="3613137" y="4111424"/>
              <a:ext cx="457317" cy="431040"/>
            </a:xfrm>
            <a:custGeom>
              <a:rect b="b" l="l" r="r" t="t"/>
              <a:pathLst>
                <a:path extrusionOk="0" h="3840" w="4074">
                  <a:moveTo>
                    <a:pt x="3025" y="0"/>
                  </a:moveTo>
                  <a:lnTo>
                    <a:pt x="2037" y="803"/>
                  </a:lnTo>
                  <a:lnTo>
                    <a:pt x="1037" y="0"/>
                  </a:lnTo>
                  <a:lnTo>
                    <a:pt x="0" y="1037"/>
                  </a:lnTo>
                  <a:lnTo>
                    <a:pt x="2037" y="3839"/>
                  </a:lnTo>
                  <a:lnTo>
                    <a:pt x="4074" y="1037"/>
                  </a:lnTo>
                  <a:close/>
                </a:path>
              </a:pathLst>
            </a:custGeom>
            <a:solidFill>
              <a:srgbClr val="F2A1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4"/>
            <p:cNvSpPr/>
            <p:nvPr/>
          </p:nvSpPr>
          <p:spPr>
            <a:xfrm>
              <a:off x="3613137" y="4143303"/>
              <a:ext cx="228771" cy="399161"/>
            </a:xfrm>
            <a:custGeom>
              <a:rect b="b" l="l" r="r" t="t"/>
              <a:pathLst>
                <a:path extrusionOk="0" h="3556" w="2038">
                  <a:moveTo>
                    <a:pt x="0" y="753"/>
                  </a:moveTo>
                  <a:lnTo>
                    <a:pt x="1037" y="0"/>
                  </a:lnTo>
                  <a:lnTo>
                    <a:pt x="2037" y="3555"/>
                  </a:lnTo>
                  <a:close/>
                </a:path>
              </a:pathLst>
            </a:custGeom>
            <a:solidFill>
              <a:srgbClr val="FFF1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4"/>
            <p:cNvSpPr/>
            <p:nvPr/>
          </p:nvSpPr>
          <p:spPr>
            <a:xfrm>
              <a:off x="3759962" y="4410685"/>
              <a:ext cx="163664" cy="131782"/>
            </a:xfrm>
            <a:custGeom>
              <a:rect b="b" l="l" r="r" t="t"/>
              <a:pathLst>
                <a:path extrusionOk="0" h="1174" w="1458">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4"/>
            <p:cNvSpPr/>
            <p:nvPr/>
          </p:nvSpPr>
          <p:spPr>
            <a:xfrm>
              <a:off x="3613137" y="3328473"/>
              <a:ext cx="457317" cy="899459"/>
            </a:xfrm>
            <a:custGeom>
              <a:rect b="b" l="l" r="r" t="t"/>
              <a:pathLst>
                <a:path extrusionOk="0" h="8013" w="4074">
                  <a:moveTo>
                    <a:pt x="2037" y="1"/>
                  </a:moveTo>
                  <a:lnTo>
                    <a:pt x="0" y="1"/>
                  </a:lnTo>
                  <a:lnTo>
                    <a:pt x="0" y="8012"/>
                  </a:lnTo>
                  <a:lnTo>
                    <a:pt x="1087" y="7444"/>
                  </a:lnTo>
                  <a:lnTo>
                    <a:pt x="2037" y="7889"/>
                  </a:lnTo>
                  <a:lnTo>
                    <a:pt x="2975" y="7457"/>
                  </a:lnTo>
                  <a:lnTo>
                    <a:pt x="4074" y="8012"/>
                  </a:lnTo>
                  <a:lnTo>
                    <a:pt x="4074" y="1"/>
                  </a:lnTo>
                  <a:close/>
                </a:path>
              </a:pathLst>
            </a:custGeom>
            <a:solidFill>
              <a:srgbClr val="FFFFFF">
                <a:alpha val="4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4"/>
            <p:cNvSpPr/>
            <p:nvPr/>
          </p:nvSpPr>
          <p:spPr>
            <a:xfrm>
              <a:off x="3613137" y="3328473"/>
              <a:ext cx="457317" cy="899459"/>
            </a:xfrm>
            <a:custGeom>
              <a:rect b="b" l="l" r="r" t="t"/>
              <a:pathLst>
                <a:path extrusionOk="0" h="8013" w="4074">
                  <a:moveTo>
                    <a:pt x="2037" y="1"/>
                  </a:moveTo>
                  <a:lnTo>
                    <a:pt x="0" y="1"/>
                  </a:lnTo>
                  <a:lnTo>
                    <a:pt x="0" y="8012"/>
                  </a:lnTo>
                  <a:lnTo>
                    <a:pt x="1037" y="7259"/>
                  </a:lnTo>
                  <a:lnTo>
                    <a:pt x="2037" y="7778"/>
                  </a:lnTo>
                  <a:lnTo>
                    <a:pt x="3025" y="7259"/>
                  </a:lnTo>
                  <a:lnTo>
                    <a:pt x="4074" y="8012"/>
                  </a:lnTo>
                  <a:lnTo>
                    <a:pt x="4074" y="1"/>
                  </a:lnTo>
                  <a:close/>
                </a:path>
              </a:pathLst>
            </a:custGeom>
            <a:solidFill>
              <a:srgbClr val="4B71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a:off x="3613137" y="3328473"/>
              <a:ext cx="116518" cy="899459"/>
            </a:xfrm>
            <a:custGeom>
              <a:rect b="b" l="l" r="r" t="t"/>
              <a:pathLst>
                <a:path extrusionOk="0" h="8013" w="1038">
                  <a:moveTo>
                    <a:pt x="0" y="8012"/>
                  </a:moveTo>
                  <a:lnTo>
                    <a:pt x="1037" y="7259"/>
                  </a:lnTo>
                  <a:lnTo>
                    <a:pt x="1037" y="1"/>
                  </a:lnTo>
                  <a:lnTo>
                    <a:pt x="0" y="1"/>
                  </a:lnTo>
                  <a:close/>
                </a:path>
              </a:pathLst>
            </a:custGeom>
            <a:solidFill>
              <a:srgbClr val="F25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p:nvPr/>
          </p:nvSpPr>
          <p:spPr>
            <a:xfrm>
              <a:off x="3952585" y="3328473"/>
              <a:ext cx="117865" cy="899459"/>
            </a:xfrm>
            <a:custGeom>
              <a:rect b="b" l="l" r="r" t="t"/>
              <a:pathLst>
                <a:path extrusionOk="0" h="8013" w="1050">
                  <a:moveTo>
                    <a:pt x="1050" y="8012"/>
                  </a:moveTo>
                  <a:lnTo>
                    <a:pt x="1" y="7259"/>
                  </a:lnTo>
                  <a:lnTo>
                    <a:pt x="1" y="1"/>
                  </a:lnTo>
                  <a:lnTo>
                    <a:pt x="1050" y="1"/>
                  </a:lnTo>
                  <a:close/>
                </a:path>
              </a:pathLst>
            </a:custGeom>
            <a:solidFill>
              <a:srgbClr val="F25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4"/>
            <p:cNvSpPr/>
            <p:nvPr/>
          </p:nvSpPr>
          <p:spPr>
            <a:xfrm>
              <a:off x="3669936" y="2893389"/>
              <a:ext cx="343717" cy="210806"/>
            </a:xfrm>
            <a:custGeom>
              <a:rect b="b" l="l" r="r" t="t"/>
              <a:pathLst>
                <a:path extrusionOk="0" h="1878" w="3062">
                  <a:moveTo>
                    <a:pt x="0" y="1"/>
                  </a:moveTo>
                  <a:lnTo>
                    <a:pt x="3062" y="1"/>
                  </a:lnTo>
                  <a:lnTo>
                    <a:pt x="3062" y="1877"/>
                  </a:lnTo>
                  <a:lnTo>
                    <a:pt x="0" y="1877"/>
                  </a:lnTo>
                  <a:close/>
                </a:path>
              </a:pathLst>
            </a:custGeom>
            <a:solidFill>
              <a:srgbClr val="D84D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4"/>
            <p:cNvSpPr/>
            <p:nvPr/>
          </p:nvSpPr>
          <p:spPr>
            <a:xfrm>
              <a:off x="3598533" y="3101277"/>
              <a:ext cx="486502" cy="234266"/>
            </a:xfrm>
            <a:custGeom>
              <a:rect b="b" l="l" r="r" t="t"/>
              <a:pathLst>
                <a:path extrusionOk="0" h="2087" w="4334">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F25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4"/>
            <p:cNvSpPr/>
            <p:nvPr/>
          </p:nvSpPr>
          <p:spPr>
            <a:xfrm>
              <a:off x="3672743" y="3173343"/>
              <a:ext cx="63759" cy="76330"/>
            </a:xfrm>
            <a:custGeom>
              <a:rect b="b" l="l" r="r" t="t"/>
              <a:pathLst>
                <a:path extrusionOk="0" h="680" w="568">
                  <a:moveTo>
                    <a:pt x="37" y="371"/>
                  </a:moveTo>
                  <a:cubicBezTo>
                    <a:pt x="0" y="0"/>
                    <a:pt x="568" y="0"/>
                    <a:pt x="531" y="371"/>
                  </a:cubicBezTo>
                  <a:cubicBezTo>
                    <a:pt x="506" y="679"/>
                    <a:pt x="49" y="679"/>
                    <a:pt x="37" y="37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4"/>
            <p:cNvSpPr/>
            <p:nvPr/>
          </p:nvSpPr>
          <p:spPr>
            <a:xfrm>
              <a:off x="3678243" y="3180302"/>
              <a:ext cx="52759" cy="62411"/>
            </a:xfrm>
            <a:custGeom>
              <a:rect b="b" l="l" r="r" t="t"/>
              <a:pathLst>
                <a:path extrusionOk="0" h="556" w="470">
                  <a:moveTo>
                    <a:pt x="445" y="309"/>
                  </a:moveTo>
                  <a:cubicBezTo>
                    <a:pt x="420" y="556"/>
                    <a:pt x="50" y="556"/>
                    <a:pt x="25" y="309"/>
                  </a:cubicBezTo>
                  <a:cubicBezTo>
                    <a:pt x="0" y="0"/>
                    <a:pt x="470" y="0"/>
                    <a:pt x="445" y="309"/>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4"/>
            <p:cNvSpPr/>
            <p:nvPr/>
          </p:nvSpPr>
          <p:spPr>
            <a:xfrm>
              <a:off x="3815414" y="3176149"/>
              <a:ext cx="66678" cy="66564"/>
            </a:xfrm>
            <a:custGeom>
              <a:rect b="b" l="l" r="r" t="t"/>
              <a:pathLst>
                <a:path extrusionOk="0" h="593" w="594">
                  <a:moveTo>
                    <a:pt x="1" y="346"/>
                  </a:moveTo>
                  <a:cubicBezTo>
                    <a:pt x="1" y="111"/>
                    <a:pt x="272" y="0"/>
                    <a:pt x="433" y="161"/>
                  </a:cubicBezTo>
                  <a:cubicBezTo>
                    <a:pt x="593" y="321"/>
                    <a:pt x="482" y="593"/>
                    <a:pt x="260" y="593"/>
                  </a:cubicBezTo>
                  <a:cubicBezTo>
                    <a:pt x="112" y="593"/>
                    <a:pt x="1" y="481"/>
                    <a:pt x="1" y="3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4"/>
            <p:cNvSpPr/>
            <p:nvPr/>
          </p:nvSpPr>
          <p:spPr>
            <a:xfrm>
              <a:off x="3812608" y="3191303"/>
              <a:ext cx="55565" cy="54217"/>
            </a:xfrm>
            <a:custGeom>
              <a:rect b="b" l="l" r="r" t="t"/>
              <a:pathLst>
                <a:path extrusionOk="0" h="483" w="495">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4"/>
            <p:cNvSpPr/>
            <p:nvPr/>
          </p:nvSpPr>
          <p:spPr>
            <a:xfrm>
              <a:off x="3955391" y="3176149"/>
              <a:ext cx="66566" cy="66564"/>
            </a:xfrm>
            <a:custGeom>
              <a:rect b="b" l="l" r="r" t="t"/>
              <a:pathLst>
                <a:path extrusionOk="0" h="593" w="593">
                  <a:moveTo>
                    <a:pt x="0" y="346"/>
                  </a:moveTo>
                  <a:cubicBezTo>
                    <a:pt x="0" y="111"/>
                    <a:pt x="272" y="0"/>
                    <a:pt x="432" y="161"/>
                  </a:cubicBezTo>
                  <a:cubicBezTo>
                    <a:pt x="593" y="321"/>
                    <a:pt x="482" y="593"/>
                    <a:pt x="259" y="593"/>
                  </a:cubicBezTo>
                  <a:cubicBezTo>
                    <a:pt x="111" y="593"/>
                    <a:pt x="0" y="481"/>
                    <a:pt x="0" y="34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4"/>
            <p:cNvSpPr/>
            <p:nvPr/>
          </p:nvSpPr>
          <p:spPr>
            <a:xfrm>
              <a:off x="3952585" y="3191303"/>
              <a:ext cx="54106" cy="54217"/>
            </a:xfrm>
            <a:custGeom>
              <a:rect b="b" l="l" r="r" t="t"/>
              <a:pathLst>
                <a:path extrusionOk="0" h="483" w="482">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4"/>
            <p:cNvSpPr/>
            <p:nvPr/>
          </p:nvSpPr>
          <p:spPr>
            <a:xfrm>
              <a:off x="3597871" y="3130350"/>
              <a:ext cx="486502" cy="40298"/>
            </a:xfrm>
            <a:custGeom>
              <a:rect b="b" l="l" r="r" t="t"/>
              <a:pathLst>
                <a:path extrusionOk="0" h="359" w="4334">
                  <a:moveTo>
                    <a:pt x="1" y="1"/>
                  </a:moveTo>
                  <a:lnTo>
                    <a:pt x="4333" y="1"/>
                  </a:lnTo>
                  <a:lnTo>
                    <a:pt x="4333" y="359"/>
                  </a:lnTo>
                  <a:lnTo>
                    <a:pt x="1" y="359"/>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4"/>
            <p:cNvSpPr/>
            <p:nvPr/>
          </p:nvSpPr>
          <p:spPr>
            <a:xfrm>
              <a:off x="3597871" y="3257868"/>
              <a:ext cx="486502" cy="40298"/>
            </a:xfrm>
            <a:custGeom>
              <a:rect b="b" l="l" r="r" t="t"/>
              <a:pathLst>
                <a:path extrusionOk="0" h="359" w="4334">
                  <a:moveTo>
                    <a:pt x="1" y="0"/>
                  </a:moveTo>
                  <a:lnTo>
                    <a:pt x="4333" y="0"/>
                  </a:lnTo>
                  <a:lnTo>
                    <a:pt x="4333" y="358"/>
                  </a:lnTo>
                  <a:lnTo>
                    <a:pt x="1" y="35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4"/>
            <p:cNvSpPr/>
            <p:nvPr/>
          </p:nvSpPr>
          <p:spPr>
            <a:xfrm>
              <a:off x="3597871" y="3264827"/>
              <a:ext cx="486502" cy="27726"/>
            </a:xfrm>
            <a:custGeom>
              <a:rect b="b" l="l" r="r" t="t"/>
              <a:pathLst>
                <a:path extrusionOk="0" h="247" w="4334">
                  <a:moveTo>
                    <a:pt x="1" y="0"/>
                  </a:moveTo>
                  <a:lnTo>
                    <a:pt x="4333" y="0"/>
                  </a:lnTo>
                  <a:lnTo>
                    <a:pt x="4333" y="247"/>
                  </a:lnTo>
                  <a:lnTo>
                    <a:pt x="1" y="24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4"/>
            <p:cNvSpPr/>
            <p:nvPr/>
          </p:nvSpPr>
          <p:spPr>
            <a:xfrm>
              <a:off x="3597871" y="3137310"/>
              <a:ext cx="486502" cy="26379"/>
            </a:xfrm>
            <a:custGeom>
              <a:rect b="b" l="l" r="r" t="t"/>
              <a:pathLst>
                <a:path extrusionOk="0" h="235" w="4334">
                  <a:moveTo>
                    <a:pt x="1" y="0"/>
                  </a:moveTo>
                  <a:lnTo>
                    <a:pt x="4333" y="0"/>
                  </a:lnTo>
                  <a:lnTo>
                    <a:pt x="4333" y="235"/>
                  </a:lnTo>
                  <a:lnTo>
                    <a:pt x="1" y="235"/>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4"/>
            <p:cNvSpPr/>
            <p:nvPr/>
          </p:nvSpPr>
          <p:spPr>
            <a:xfrm>
              <a:off x="2828838" y="1166969"/>
              <a:ext cx="1966327" cy="1867840"/>
            </a:xfrm>
            <a:custGeom>
              <a:rect b="b" l="l" r="r" t="t"/>
              <a:pathLst>
                <a:path extrusionOk="0" h="16640" w="17517">
                  <a:moveTo>
                    <a:pt x="2025" y="12159"/>
                  </a:moveTo>
                  <a:cubicBezTo>
                    <a:pt x="3519" y="14986"/>
                    <a:pt x="6568" y="16640"/>
                    <a:pt x="9752" y="16356"/>
                  </a:cubicBezTo>
                  <a:cubicBezTo>
                    <a:pt x="12925" y="16060"/>
                    <a:pt x="15628" y="13875"/>
                    <a:pt x="16566" y="10826"/>
                  </a:cubicBezTo>
                  <a:cubicBezTo>
                    <a:pt x="17517" y="7765"/>
                    <a:pt x="16529" y="4444"/>
                    <a:pt x="14073" y="2407"/>
                  </a:cubicBezTo>
                  <a:cubicBezTo>
                    <a:pt x="11616" y="358"/>
                    <a:pt x="8160" y="0"/>
                    <a:pt x="5333" y="1494"/>
                  </a:cubicBezTo>
                  <a:cubicBezTo>
                    <a:pt x="1482" y="3518"/>
                    <a:pt x="1" y="8308"/>
                    <a:pt x="2025" y="12159"/>
                  </a:cubicBezTo>
                  <a:close/>
                  <a:moveTo>
                    <a:pt x="5987" y="2741"/>
                  </a:moveTo>
                  <a:cubicBezTo>
                    <a:pt x="8320" y="1506"/>
                    <a:pt x="11160" y="1803"/>
                    <a:pt x="13184" y="3481"/>
                  </a:cubicBezTo>
                  <a:cubicBezTo>
                    <a:pt x="15196" y="5172"/>
                    <a:pt x="16011" y="7900"/>
                    <a:pt x="15233" y="10419"/>
                  </a:cubicBezTo>
                  <a:cubicBezTo>
                    <a:pt x="14455" y="12924"/>
                    <a:pt x="12233" y="14727"/>
                    <a:pt x="9617" y="14961"/>
                  </a:cubicBezTo>
                  <a:cubicBezTo>
                    <a:pt x="7000" y="15208"/>
                    <a:pt x="4494" y="13850"/>
                    <a:pt x="3272" y="11517"/>
                  </a:cubicBezTo>
                  <a:cubicBezTo>
                    <a:pt x="1593" y="8345"/>
                    <a:pt x="2815" y="4407"/>
                    <a:pt x="5987" y="2741"/>
                  </a:cubicBezTo>
                  <a:close/>
                </a:path>
              </a:pathLst>
            </a:custGeom>
            <a:solidFill>
              <a:srgbClr val="F25C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4"/>
            <p:cNvSpPr/>
            <p:nvPr/>
          </p:nvSpPr>
          <p:spPr>
            <a:xfrm>
              <a:off x="3047727" y="1326253"/>
              <a:ext cx="1586689" cy="1586654"/>
            </a:xfrm>
            <a:custGeom>
              <a:rect b="b" l="l" r="r" t="t"/>
              <a:pathLst>
                <a:path extrusionOk="0" h="14135" w="14135">
                  <a:moveTo>
                    <a:pt x="8308" y="680"/>
                  </a:moveTo>
                  <a:cubicBezTo>
                    <a:pt x="11839" y="1359"/>
                    <a:pt x="14135" y="4778"/>
                    <a:pt x="13456" y="8296"/>
                  </a:cubicBezTo>
                  <a:cubicBezTo>
                    <a:pt x="12777" y="11826"/>
                    <a:pt x="9358" y="14135"/>
                    <a:pt x="5840" y="13443"/>
                  </a:cubicBezTo>
                  <a:cubicBezTo>
                    <a:pt x="2309" y="12765"/>
                    <a:pt x="1" y="9358"/>
                    <a:pt x="692" y="5827"/>
                  </a:cubicBezTo>
                  <a:cubicBezTo>
                    <a:pt x="1371" y="2297"/>
                    <a:pt x="4778" y="1"/>
                    <a:pt x="8308" y="68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4"/>
            <p:cNvSpPr/>
            <p:nvPr/>
          </p:nvSpPr>
          <p:spPr>
            <a:xfrm>
              <a:off x="2996541" y="1287527"/>
              <a:ext cx="1632376" cy="1662759"/>
            </a:xfrm>
            <a:custGeom>
              <a:rect b="b" l="l" r="r" t="t"/>
              <a:pathLst>
                <a:path extrusionOk="0" h="14813" w="14542">
                  <a:moveTo>
                    <a:pt x="2679" y="12258"/>
                  </a:moveTo>
                  <a:cubicBezTo>
                    <a:pt x="4642" y="14220"/>
                    <a:pt x="7592" y="14813"/>
                    <a:pt x="10159" y="13751"/>
                  </a:cubicBezTo>
                  <a:cubicBezTo>
                    <a:pt x="12715" y="12690"/>
                    <a:pt x="14393" y="10184"/>
                    <a:pt x="14393" y="7407"/>
                  </a:cubicBezTo>
                  <a:cubicBezTo>
                    <a:pt x="14393" y="4629"/>
                    <a:pt x="12715" y="2123"/>
                    <a:pt x="10159" y="1062"/>
                  </a:cubicBezTo>
                  <a:cubicBezTo>
                    <a:pt x="7592" y="0"/>
                    <a:pt x="4642" y="593"/>
                    <a:pt x="2679" y="2555"/>
                  </a:cubicBezTo>
                  <a:cubicBezTo>
                    <a:pt x="0" y="5234"/>
                    <a:pt x="0" y="9579"/>
                    <a:pt x="2679" y="12258"/>
                  </a:cubicBezTo>
                  <a:close/>
                  <a:moveTo>
                    <a:pt x="12122" y="2815"/>
                  </a:moveTo>
                  <a:cubicBezTo>
                    <a:pt x="13986" y="4666"/>
                    <a:pt x="14541" y="7468"/>
                    <a:pt x="13542" y="9900"/>
                  </a:cubicBezTo>
                  <a:cubicBezTo>
                    <a:pt x="12529" y="12332"/>
                    <a:pt x="10159" y="13912"/>
                    <a:pt x="7530" y="13912"/>
                  </a:cubicBezTo>
                  <a:cubicBezTo>
                    <a:pt x="4901" y="13912"/>
                    <a:pt x="2531" y="12332"/>
                    <a:pt x="1519" y="9900"/>
                  </a:cubicBezTo>
                  <a:cubicBezTo>
                    <a:pt x="506" y="7468"/>
                    <a:pt x="1074" y="4666"/>
                    <a:pt x="2926" y="2815"/>
                  </a:cubicBezTo>
                  <a:cubicBezTo>
                    <a:pt x="5469" y="272"/>
                    <a:pt x="9591" y="272"/>
                    <a:pt x="12122" y="281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4"/>
            <p:cNvSpPr/>
            <p:nvPr/>
          </p:nvSpPr>
          <p:spPr>
            <a:xfrm>
              <a:off x="3370674" y="1649199"/>
              <a:ext cx="1176518" cy="1175033"/>
            </a:xfrm>
            <a:custGeom>
              <a:rect b="b" l="l" r="r" t="t"/>
              <a:pathLst>
                <a:path extrusionOk="0" h="10468" w="10481">
                  <a:moveTo>
                    <a:pt x="7826" y="0"/>
                  </a:moveTo>
                  <a:cubicBezTo>
                    <a:pt x="9690" y="2197"/>
                    <a:pt x="9542" y="5456"/>
                    <a:pt x="7505" y="7505"/>
                  </a:cubicBezTo>
                  <a:cubicBezTo>
                    <a:pt x="5468" y="9542"/>
                    <a:pt x="2210" y="9678"/>
                    <a:pt x="0" y="7814"/>
                  </a:cubicBezTo>
                  <a:cubicBezTo>
                    <a:pt x="2099" y="10307"/>
                    <a:pt x="5876" y="10468"/>
                    <a:pt x="8184" y="8172"/>
                  </a:cubicBezTo>
                  <a:cubicBezTo>
                    <a:pt x="10480" y="5863"/>
                    <a:pt x="10320" y="2086"/>
                    <a:pt x="782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1" name="Google Shape;411;p14"/>
          <p:cNvSpPr txBox="1"/>
          <p:nvPr>
            <p:ph type="ctrTitle"/>
          </p:nvPr>
        </p:nvSpPr>
        <p:spPr>
          <a:xfrm>
            <a:off x="1398500" y="258850"/>
            <a:ext cx="6508800" cy="63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第一節 研究假設</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5" name="Shape 415"/>
        <p:cNvGrpSpPr/>
        <p:nvPr/>
      </p:nvGrpSpPr>
      <p:grpSpPr>
        <a:xfrm>
          <a:off x="0" y="0"/>
          <a:ext cx="0" cy="0"/>
          <a:chOff x="0" y="0"/>
          <a:chExt cx="0" cy="0"/>
        </a:xfrm>
      </p:grpSpPr>
      <p:sp>
        <p:nvSpPr>
          <p:cNvPr id="416" name="Google Shape;416;p15"/>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第二節 研究架構</a:t>
            </a:r>
            <a:endParaRPr sz="3000"/>
          </a:p>
        </p:txBody>
      </p:sp>
      <p:sp>
        <p:nvSpPr>
          <p:cNvPr id="417" name="Google Shape;417;p15"/>
          <p:cNvSpPr/>
          <p:nvPr/>
        </p:nvSpPr>
        <p:spPr>
          <a:xfrm>
            <a:off x="512125" y="1610200"/>
            <a:ext cx="342900" cy="319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研究動機與目的</a:t>
            </a:r>
            <a:endParaRPr b="0" i="0" sz="1400" u="none" cap="none" strike="noStrike">
              <a:solidFill>
                <a:srgbClr val="000000"/>
              </a:solidFill>
              <a:latin typeface="Arial"/>
              <a:ea typeface="Arial"/>
              <a:cs typeface="Arial"/>
              <a:sym typeface="Arial"/>
            </a:endParaRPr>
          </a:p>
        </p:txBody>
      </p:sp>
      <p:sp>
        <p:nvSpPr>
          <p:cNvPr id="418" name="Google Shape;418;p15"/>
          <p:cNvSpPr/>
          <p:nvPr/>
        </p:nvSpPr>
        <p:spPr>
          <a:xfrm>
            <a:off x="1316013" y="1610200"/>
            <a:ext cx="342900" cy="319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相關文獻探討</a:t>
            </a:r>
            <a:endParaRPr b="0" i="0" sz="1400" u="none" cap="none" strike="noStrike">
              <a:solidFill>
                <a:srgbClr val="000000"/>
              </a:solidFill>
              <a:latin typeface="Arial"/>
              <a:ea typeface="Arial"/>
              <a:cs typeface="Arial"/>
              <a:sym typeface="Arial"/>
            </a:endParaRPr>
          </a:p>
        </p:txBody>
      </p:sp>
      <p:sp>
        <p:nvSpPr>
          <p:cNvPr id="419" name="Google Shape;419;p15"/>
          <p:cNvSpPr/>
          <p:nvPr/>
        </p:nvSpPr>
        <p:spPr>
          <a:xfrm>
            <a:off x="2119925" y="1610200"/>
            <a:ext cx="342900" cy="319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研究設計與研究方法</a:t>
            </a:r>
            <a:endParaRPr b="0" i="0" sz="1400" u="none" cap="none" strike="noStrike">
              <a:solidFill>
                <a:srgbClr val="000000"/>
              </a:solidFill>
              <a:latin typeface="Arial"/>
              <a:ea typeface="Arial"/>
              <a:cs typeface="Arial"/>
              <a:sym typeface="Arial"/>
            </a:endParaRPr>
          </a:p>
        </p:txBody>
      </p:sp>
      <p:sp>
        <p:nvSpPr>
          <p:cNvPr id="420" name="Google Shape;420;p15"/>
          <p:cNvSpPr/>
          <p:nvPr/>
        </p:nvSpPr>
        <p:spPr>
          <a:xfrm>
            <a:off x="6357275" y="1610200"/>
            <a:ext cx="342900" cy="319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6"/>
              </a:buClr>
              <a:buSzPts val="1100"/>
              <a:buFont typeface="Arial"/>
              <a:buNone/>
            </a:pPr>
            <a:r>
              <a:rPr b="0" i="0" lang="en" sz="1400" u="none" cap="none" strike="noStrike">
                <a:solidFill>
                  <a:schemeClr val="accent6"/>
                </a:solidFill>
                <a:latin typeface="Arial"/>
                <a:ea typeface="Arial"/>
                <a:cs typeface="Arial"/>
                <a:sym typeface="Arial"/>
              </a:rPr>
              <a:t>研究結果</a:t>
            </a:r>
            <a:endParaRPr b="0" i="0" sz="1400" u="none" cap="none" strike="noStrike">
              <a:solidFill>
                <a:srgbClr val="000000"/>
              </a:solidFill>
              <a:latin typeface="Arial"/>
              <a:ea typeface="Arial"/>
              <a:cs typeface="Arial"/>
              <a:sym typeface="Arial"/>
            </a:endParaRPr>
          </a:p>
        </p:txBody>
      </p:sp>
      <p:sp>
        <p:nvSpPr>
          <p:cNvPr id="421" name="Google Shape;421;p15"/>
          <p:cNvSpPr/>
          <p:nvPr/>
        </p:nvSpPr>
        <p:spPr>
          <a:xfrm>
            <a:off x="8037175" y="1610200"/>
            <a:ext cx="342900" cy="319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結論、應用與未來建議</a:t>
            </a:r>
            <a:endParaRPr b="0" i="0" sz="1400" u="none" cap="none" strike="noStrike">
              <a:solidFill>
                <a:srgbClr val="000000"/>
              </a:solidFill>
              <a:latin typeface="Arial"/>
              <a:ea typeface="Arial"/>
              <a:cs typeface="Arial"/>
              <a:sym typeface="Arial"/>
            </a:endParaRPr>
          </a:p>
        </p:txBody>
      </p:sp>
      <p:sp>
        <p:nvSpPr>
          <p:cNvPr id="422" name="Google Shape;422;p15"/>
          <p:cNvSpPr/>
          <p:nvPr/>
        </p:nvSpPr>
        <p:spPr>
          <a:xfrm>
            <a:off x="7197225" y="1610200"/>
            <a:ext cx="342900" cy="319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分析與討論</a:t>
            </a:r>
            <a:endParaRPr b="0" i="0" sz="1400" u="none" cap="none" strike="noStrike">
              <a:solidFill>
                <a:srgbClr val="000000"/>
              </a:solidFill>
              <a:latin typeface="Arial"/>
              <a:ea typeface="Arial"/>
              <a:cs typeface="Arial"/>
              <a:sym typeface="Arial"/>
            </a:endParaRPr>
          </a:p>
        </p:txBody>
      </p:sp>
      <p:cxnSp>
        <p:nvCxnSpPr>
          <p:cNvPr id="423" name="Google Shape;423;p15"/>
          <p:cNvCxnSpPr>
            <a:stCxn id="417" idx="3"/>
            <a:endCxn id="418" idx="1"/>
          </p:cNvCxnSpPr>
          <p:nvPr/>
        </p:nvCxnSpPr>
        <p:spPr>
          <a:xfrm>
            <a:off x="855025" y="3208600"/>
            <a:ext cx="461100" cy="0"/>
          </a:xfrm>
          <a:prstGeom prst="straightConnector1">
            <a:avLst/>
          </a:prstGeom>
          <a:noFill/>
          <a:ln cap="flat" cmpd="sng" w="9525">
            <a:solidFill>
              <a:schemeClr val="dk2"/>
            </a:solidFill>
            <a:prstDash val="solid"/>
            <a:round/>
            <a:headEnd len="sm" w="sm" type="none"/>
            <a:tailEnd len="med" w="med" type="triangle"/>
          </a:ln>
        </p:spPr>
      </p:cxnSp>
      <p:cxnSp>
        <p:nvCxnSpPr>
          <p:cNvPr id="424" name="Google Shape;424;p15"/>
          <p:cNvCxnSpPr>
            <a:stCxn id="418" idx="3"/>
            <a:endCxn id="419" idx="1"/>
          </p:cNvCxnSpPr>
          <p:nvPr/>
        </p:nvCxnSpPr>
        <p:spPr>
          <a:xfrm>
            <a:off x="1658913" y="3208600"/>
            <a:ext cx="461100" cy="0"/>
          </a:xfrm>
          <a:prstGeom prst="straightConnector1">
            <a:avLst/>
          </a:prstGeom>
          <a:noFill/>
          <a:ln cap="flat" cmpd="sng" w="9525">
            <a:solidFill>
              <a:schemeClr val="dk2"/>
            </a:solidFill>
            <a:prstDash val="solid"/>
            <a:round/>
            <a:headEnd len="sm" w="sm" type="none"/>
            <a:tailEnd len="med" w="med" type="triangle"/>
          </a:ln>
        </p:spPr>
      </p:cxnSp>
      <p:cxnSp>
        <p:nvCxnSpPr>
          <p:cNvPr id="425" name="Google Shape;425;p15"/>
          <p:cNvCxnSpPr>
            <a:stCxn id="419" idx="3"/>
            <a:endCxn id="419" idx="3"/>
          </p:cNvCxnSpPr>
          <p:nvPr/>
        </p:nvCxnSpPr>
        <p:spPr>
          <a:xfrm>
            <a:off x="2462825" y="3208600"/>
            <a:ext cx="0" cy="0"/>
          </a:xfrm>
          <a:prstGeom prst="straightConnector1">
            <a:avLst/>
          </a:prstGeom>
          <a:noFill/>
          <a:ln cap="flat" cmpd="sng" w="9525">
            <a:solidFill>
              <a:schemeClr val="dk2"/>
            </a:solidFill>
            <a:prstDash val="solid"/>
            <a:round/>
            <a:headEnd len="sm" w="sm" type="none"/>
            <a:tailEnd len="sm" w="sm" type="none"/>
          </a:ln>
        </p:spPr>
      </p:cxnSp>
      <p:sp>
        <p:nvSpPr>
          <p:cNvPr id="426" name="Google Shape;426;p15"/>
          <p:cNvSpPr/>
          <p:nvPr/>
        </p:nvSpPr>
        <p:spPr>
          <a:xfrm>
            <a:off x="2923813" y="1496738"/>
            <a:ext cx="331800" cy="17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實作型研究方法</a:t>
            </a:r>
            <a:endParaRPr b="0" i="0" sz="1400" u="none" cap="none" strike="noStrike">
              <a:solidFill>
                <a:srgbClr val="000000"/>
              </a:solidFill>
              <a:latin typeface="Arial"/>
              <a:ea typeface="Arial"/>
              <a:cs typeface="Arial"/>
              <a:sym typeface="Arial"/>
            </a:endParaRPr>
          </a:p>
        </p:txBody>
      </p:sp>
      <p:sp>
        <p:nvSpPr>
          <p:cNvPr id="427" name="Google Shape;427;p15"/>
          <p:cNvSpPr/>
          <p:nvPr/>
        </p:nvSpPr>
        <p:spPr>
          <a:xfrm>
            <a:off x="2923825" y="3391300"/>
            <a:ext cx="331800" cy="17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研究型研究方法</a:t>
            </a:r>
            <a:endParaRPr b="0" i="0" sz="1400" u="none" cap="none" strike="noStrike">
              <a:solidFill>
                <a:srgbClr val="000000"/>
              </a:solidFill>
              <a:latin typeface="Arial"/>
              <a:ea typeface="Arial"/>
              <a:cs typeface="Arial"/>
              <a:sym typeface="Arial"/>
            </a:endParaRPr>
          </a:p>
        </p:txBody>
      </p:sp>
      <p:sp>
        <p:nvSpPr>
          <p:cNvPr id="428" name="Google Shape;428;p15"/>
          <p:cNvSpPr/>
          <p:nvPr/>
        </p:nvSpPr>
        <p:spPr>
          <a:xfrm>
            <a:off x="3716613" y="1496738"/>
            <a:ext cx="331800" cy="17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研究假設</a:t>
            </a:r>
            <a:endParaRPr b="0" i="0" sz="1400" u="none" cap="none" strike="noStrike">
              <a:solidFill>
                <a:srgbClr val="000000"/>
              </a:solidFill>
              <a:latin typeface="Arial"/>
              <a:ea typeface="Arial"/>
              <a:cs typeface="Arial"/>
              <a:sym typeface="Arial"/>
            </a:endParaRPr>
          </a:p>
        </p:txBody>
      </p:sp>
      <p:sp>
        <p:nvSpPr>
          <p:cNvPr id="429" name="Google Shape;429;p15"/>
          <p:cNvSpPr/>
          <p:nvPr/>
        </p:nvSpPr>
        <p:spPr>
          <a:xfrm>
            <a:off x="4512000" y="1496738"/>
            <a:ext cx="331800" cy="17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研究設計</a:t>
            </a:r>
            <a:endParaRPr b="0" i="0" sz="1400" u="none" cap="none" strike="noStrike">
              <a:solidFill>
                <a:srgbClr val="000000"/>
              </a:solidFill>
              <a:latin typeface="Arial"/>
              <a:ea typeface="Arial"/>
              <a:cs typeface="Arial"/>
              <a:sym typeface="Arial"/>
            </a:endParaRPr>
          </a:p>
        </p:txBody>
      </p:sp>
      <p:sp>
        <p:nvSpPr>
          <p:cNvPr id="430" name="Google Shape;430;p15"/>
          <p:cNvSpPr/>
          <p:nvPr/>
        </p:nvSpPr>
        <p:spPr>
          <a:xfrm>
            <a:off x="3716625" y="3391300"/>
            <a:ext cx="331800" cy="17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研究對象</a:t>
            </a:r>
            <a:endParaRPr b="0" i="0" sz="1400" u="none" cap="none" strike="noStrike">
              <a:solidFill>
                <a:srgbClr val="000000"/>
              </a:solidFill>
              <a:latin typeface="Arial"/>
              <a:ea typeface="Arial"/>
              <a:cs typeface="Arial"/>
              <a:sym typeface="Arial"/>
            </a:endParaRPr>
          </a:p>
        </p:txBody>
      </p:sp>
      <p:sp>
        <p:nvSpPr>
          <p:cNvPr id="431" name="Google Shape;431;p15"/>
          <p:cNvSpPr/>
          <p:nvPr/>
        </p:nvSpPr>
        <p:spPr>
          <a:xfrm>
            <a:off x="5230113" y="1496750"/>
            <a:ext cx="785400" cy="17367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6"/>
              </a:buClr>
              <a:buSzPts val="1100"/>
              <a:buFont typeface="Arial"/>
              <a:buNone/>
            </a:pPr>
            <a:r>
              <a:rPr b="0" i="0" lang="en" sz="1400" u="none" cap="none" strike="noStrike">
                <a:solidFill>
                  <a:schemeClr val="accent6"/>
                </a:solidFill>
                <a:latin typeface="Arial"/>
                <a:ea typeface="Arial"/>
                <a:cs typeface="Arial"/>
                <a:sym typeface="Arial"/>
              </a:rPr>
              <a:t>實驗驗證</a:t>
            </a:r>
            <a:endParaRPr b="0" i="0" sz="1400" u="none" cap="none" strike="noStrike">
              <a:solidFill>
                <a:srgbClr val="000000"/>
              </a:solidFill>
              <a:latin typeface="Arial"/>
              <a:ea typeface="Arial"/>
              <a:cs typeface="Arial"/>
              <a:sym typeface="Arial"/>
            </a:endParaRPr>
          </a:p>
        </p:txBody>
      </p:sp>
      <p:cxnSp>
        <p:nvCxnSpPr>
          <p:cNvPr id="432" name="Google Shape;432;p15"/>
          <p:cNvCxnSpPr>
            <a:stCxn id="426" idx="3"/>
            <a:endCxn id="428" idx="1"/>
          </p:cNvCxnSpPr>
          <p:nvPr/>
        </p:nvCxnSpPr>
        <p:spPr>
          <a:xfrm>
            <a:off x="3255613" y="2365088"/>
            <a:ext cx="461100" cy="0"/>
          </a:xfrm>
          <a:prstGeom prst="straightConnector1">
            <a:avLst/>
          </a:prstGeom>
          <a:noFill/>
          <a:ln cap="flat" cmpd="sng" w="9525">
            <a:solidFill>
              <a:schemeClr val="dk2"/>
            </a:solidFill>
            <a:prstDash val="solid"/>
            <a:round/>
            <a:headEnd len="sm" w="sm" type="none"/>
            <a:tailEnd len="med" w="med" type="triangle"/>
          </a:ln>
        </p:spPr>
      </p:cxnSp>
      <p:cxnSp>
        <p:nvCxnSpPr>
          <p:cNvPr id="433" name="Google Shape;433;p15"/>
          <p:cNvCxnSpPr>
            <a:stCxn id="428" idx="3"/>
            <a:endCxn id="429" idx="1"/>
          </p:cNvCxnSpPr>
          <p:nvPr/>
        </p:nvCxnSpPr>
        <p:spPr>
          <a:xfrm>
            <a:off x="4048413" y="2365088"/>
            <a:ext cx="463500" cy="0"/>
          </a:xfrm>
          <a:prstGeom prst="straightConnector1">
            <a:avLst/>
          </a:prstGeom>
          <a:noFill/>
          <a:ln cap="flat" cmpd="sng" w="9525">
            <a:solidFill>
              <a:schemeClr val="dk2"/>
            </a:solidFill>
            <a:prstDash val="solid"/>
            <a:round/>
            <a:headEnd len="sm" w="sm" type="none"/>
            <a:tailEnd len="med" w="med" type="triangle"/>
          </a:ln>
        </p:spPr>
      </p:cxnSp>
      <p:cxnSp>
        <p:nvCxnSpPr>
          <p:cNvPr id="434" name="Google Shape;434;p15"/>
          <p:cNvCxnSpPr>
            <a:stCxn id="429" idx="3"/>
            <a:endCxn id="431" idx="1"/>
          </p:cNvCxnSpPr>
          <p:nvPr/>
        </p:nvCxnSpPr>
        <p:spPr>
          <a:xfrm>
            <a:off x="4843800" y="2365088"/>
            <a:ext cx="386400" cy="0"/>
          </a:xfrm>
          <a:prstGeom prst="straightConnector1">
            <a:avLst/>
          </a:prstGeom>
          <a:noFill/>
          <a:ln cap="flat" cmpd="sng" w="9525">
            <a:solidFill>
              <a:schemeClr val="dk2"/>
            </a:solidFill>
            <a:prstDash val="solid"/>
            <a:round/>
            <a:headEnd len="sm" w="sm" type="none"/>
            <a:tailEnd len="med" w="med" type="triangle"/>
          </a:ln>
        </p:spPr>
      </p:cxnSp>
      <p:cxnSp>
        <p:nvCxnSpPr>
          <p:cNvPr id="435" name="Google Shape;435;p15"/>
          <p:cNvCxnSpPr>
            <a:stCxn id="431" idx="0"/>
            <a:endCxn id="428" idx="0"/>
          </p:cNvCxnSpPr>
          <p:nvPr/>
        </p:nvCxnSpPr>
        <p:spPr>
          <a:xfrm rot="5400000">
            <a:off x="4752363" y="626900"/>
            <a:ext cx="600" cy="1740300"/>
          </a:xfrm>
          <a:prstGeom prst="bentConnector3">
            <a:avLst>
              <a:gd fmla="val -39689583" name="adj1"/>
            </a:avLst>
          </a:prstGeom>
          <a:noFill/>
          <a:ln cap="flat" cmpd="sng" w="9525">
            <a:solidFill>
              <a:schemeClr val="dk2"/>
            </a:solidFill>
            <a:prstDash val="solid"/>
            <a:round/>
            <a:headEnd len="sm" w="sm" type="none"/>
            <a:tailEnd len="sm" w="sm" type="none"/>
          </a:ln>
        </p:spPr>
      </p:cxnSp>
      <p:sp>
        <p:nvSpPr>
          <p:cNvPr id="436" name="Google Shape;436;p15"/>
          <p:cNvSpPr txBox="1"/>
          <p:nvPr/>
        </p:nvSpPr>
        <p:spPr>
          <a:xfrm>
            <a:off x="5597025" y="1173525"/>
            <a:ext cx="418500" cy="4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Condensed Light"/>
                <a:ea typeface="Roboto Condensed Light"/>
                <a:cs typeface="Roboto Condensed Light"/>
                <a:sym typeface="Roboto Condensed Light"/>
              </a:rPr>
              <a:t>否</a:t>
            </a:r>
            <a:endParaRPr b="0" i="0" sz="1400" u="none" cap="none" strike="noStrike">
              <a:solidFill>
                <a:srgbClr val="000000"/>
              </a:solidFill>
              <a:latin typeface="Roboto Condensed Light"/>
              <a:ea typeface="Roboto Condensed Light"/>
              <a:cs typeface="Roboto Condensed Light"/>
              <a:sym typeface="Roboto Condensed Light"/>
            </a:endParaRPr>
          </a:p>
        </p:txBody>
      </p:sp>
      <p:sp>
        <p:nvSpPr>
          <p:cNvPr id="437" name="Google Shape;437;p15"/>
          <p:cNvSpPr/>
          <p:nvPr/>
        </p:nvSpPr>
        <p:spPr>
          <a:xfrm>
            <a:off x="4509425" y="3391300"/>
            <a:ext cx="331800" cy="17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資料蒐集</a:t>
            </a:r>
            <a:endParaRPr b="0" i="0" sz="1400" u="none" cap="none" strike="noStrike">
              <a:solidFill>
                <a:srgbClr val="000000"/>
              </a:solidFill>
              <a:latin typeface="Arial"/>
              <a:ea typeface="Arial"/>
              <a:cs typeface="Arial"/>
              <a:sym typeface="Arial"/>
            </a:endParaRPr>
          </a:p>
        </p:txBody>
      </p:sp>
      <p:sp>
        <p:nvSpPr>
          <p:cNvPr id="438" name="Google Shape;438;p15"/>
          <p:cNvSpPr/>
          <p:nvPr/>
        </p:nvSpPr>
        <p:spPr>
          <a:xfrm>
            <a:off x="5302225" y="3391300"/>
            <a:ext cx="331800" cy="17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資料統整</a:t>
            </a:r>
            <a:endParaRPr b="0" i="0" sz="1400" u="none" cap="none" strike="noStrike">
              <a:solidFill>
                <a:srgbClr val="000000"/>
              </a:solidFill>
              <a:latin typeface="Arial"/>
              <a:ea typeface="Arial"/>
              <a:cs typeface="Arial"/>
              <a:sym typeface="Arial"/>
            </a:endParaRPr>
          </a:p>
        </p:txBody>
      </p:sp>
      <p:cxnSp>
        <p:nvCxnSpPr>
          <p:cNvPr id="439" name="Google Shape;439;p15"/>
          <p:cNvCxnSpPr>
            <a:endCxn id="428" idx="0"/>
          </p:cNvCxnSpPr>
          <p:nvPr/>
        </p:nvCxnSpPr>
        <p:spPr>
          <a:xfrm>
            <a:off x="3882513" y="1260938"/>
            <a:ext cx="0" cy="235800"/>
          </a:xfrm>
          <a:prstGeom prst="straightConnector1">
            <a:avLst/>
          </a:prstGeom>
          <a:noFill/>
          <a:ln cap="flat" cmpd="sng" w="9525">
            <a:solidFill>
              <a:schemeClr val="dk2"/>
            </a:solidFill>
            <a:prstDash val="solid"/>
            <a:round/>
            <a:headEnd len="sm" w="sm" type="none"/>
            <a:tailEnd len="med" w="med" type="triangle"/>
          </a:ln>
        </p:spPr>
      </p:cxnSp>
      <p:cxnSp>
        <p:nvCxnSpPr>
          <p:cNvPr id="440" name="Google Shape;440;p15"/>
          <p:cNvCxnSpPr>
            <a:stCxn id="426" idx="1"/>
            <a:endCxn id="427" idx="1"/>
          </p:cNvCxnSpPr>
          <p:nvPr/>
        </p:nvCxnSpPr>
        <p:spPr>
          <a:xfrm>
            <a:off x="2923813" y="2365088"/>
            <a:ext cx="600" cy="1894500"/>
          </a:xfrm>
          <a:prstGeom prst="bentConnector3">
            <a:avLst>
              <a:gd fmla="val -39687500" name="adj1"/>
            </a:avLst>
          </a:prstGeom>
          <a:noFill/>
          <a:ln cap="flat" cmpd="sng" w="9525">
            <a:solidFill>
              <a:schemeClr val="dk2"/>
            </a:solidFill>
            <a:prstDash val="solid"/>
            <a:round/>
            <a:headEnd len="sm" w="sm" type="none"/>
            <a:tailEnd len="sm" w="sm" type="none"/>
          </a:ln>
        </p:spPr>
      </p:cxnSp>
      <p:cxnSp>
        <p:nvCxnSpPr>
          <p:cNvPr id="441" name="Google Shape;441;p15"/>
          <p:cNvCxnSpPr>
            <a:stCxn id="419" idx="3"/>
          </p:cNvCxnSpPr>
          <p:nvPr/>
        </p:nvCxnSpPr>
        <p:spPr>
          <a:xfrm>
            <a:off x="2462825" y="3208600"/>
            <a:ext cx="236100" cy="10200"/>
          </a:xfrm>
          <a:prstGeom prst="straightConnector1">
            <a:avLst/>
          </a:prstGeom>
          <a:noFill/>
          <a:ln cap="flat" cmpd="sng" w="9525">
            <a:solidFill>
              <a:schemeClr val="dk2"/>
            </a:solidFill>
            <a:prstDash val="solid"/>
            <a:round/>
            <a:headEnd len="sm" w="sm" type="none"/>
            <a:tailEnd len="sm" w="sm" type="none"/>
          </a:ln>
        </p:spPr>
      </p:cxnSp>
      <p:cxnSp>
        <p:nvCxnSpPr>
          <p:cNvPr id="442" name="Google Shape;442;p15"/>
          <p:cNvCxnSpPr>
            <a:stCxn id="427" idx="3"/>
            <a:endCxn id="430" idx="1"/>
          </p:cNvCxnSpPr>
          <p:nvPr/>
        </p:nvCxnSpPr>
        <p:spPr>
          <a:xfrm>
            <a:off x="3255625" y="4259650"/>
            <a:ext cx="461100" cy="0"/>
          </a:xfrm>
          <a:prstGeom prst="straightConnector1">
            <a:avLst/>
          </a:prstGeom>
          <a:noFill/>
          <a:ln cap="flat" cmpd="sng" w="9525">
            <a:solidFill>
              <a:schemeClr val="dk2"/>
            </a:solidFill>
            <a:prstDash val="solid"/>
            <a:round/>
            <a:headEnd len="sm" w="sm" type="none"/>
            <a:tailEnd len="med" w="med" type="triangle"/>
          </a:ln>
        </p:spPr>
      </p:cxnSp>
      <p:cxnSp>
        <p:nvCxnSpPr>
          <p:cNvPr id="443" name="Google Shape;443;p15"/>
          <p:cNvCxnSpPr>
            <a:stCxn id="430" idx="3"/>
            <a:endCxn id="437" idx="1"/>
          </p:cNvCxnSpPr>
          <p:nvPr/>
        </p:nvCxnSpPr>
        <p:spPr>
          <a:xfrm>
            <a:off x="4048425" y="4259650"/>
            <a:ext cx="461100" cy="0"/>
          </a:xfrm>
          <a:prstGeom prst="straightConnector1">
            <a:avLst/>
          </a:prstGeom>
          <a:noFill/>
          <a:ln cap="flat" cmpd="sng" w="9525">
            <a:solidFill>
              <a:schemeClr val="dk2"/>
            </a:solidFill>
            <a:prstDash val="solid"/>
            <a:round/>
            <a:headEnd len="sm" w="sm" type="none"/>
            <a:tailEnd len="med" w="med" type="triangle"/>
          </a:ln>
        </p:spPr>
      </p:cxnSp>
      <p:cxnSp>
        <p:nvCxnSpPr>
          <p:cNvPr id="444" name="Google Shape;444;p15"/>
          <p:cNvCxnSpPr>
            <a:stCxn id="437" idx="3"/>
            <a:endCxn id="438" idx="1"/>
          </p:cNvCxnSpPr>
          <p:nvPr/>
        </p:nvCxnSpPr>
        <p:spPr>
          <a:xfrm>
            <a:off x="4841225" y="4259650"/>
            <a:ext cx="461100" cy="0"/>
          </a:xfrm>
          <a:prstGeom prst="straightConnector1">
            <a:avLst/>
          </a:prstGeom>
          <a:noFill/>
          <a:ln cap="flat" cmpd="sng" w="9525">
            <a:solidFill>
              <a:schemeClr val="dk2"/>
            </a:solidFill>
            <a:prstDash val="solid"/>
            <a:round/>
            <a:headEnd len="sm" w="sm" type="none"/>
            <a:tailEnd len="med" w="med" type="triangle"/>
          </a:ln>
        </p:spPr>
      </p:cxnSp>
      <p:cxnSp>
        <p:nvCxnSpPr>
          <p:cNvPr id="445" name="Google Shape;445;p15"/>
          <p:cNvCxnSpPr>
            <a:stCxn id="431" idx="3"/>
            <a:endCxn id="438" idx="3"/>
          </p:cNvCxnSpPr>
          <p:nvPr/>
        </p:nvCxnSpPr>
        <p:spPr>
          <a:xfrm flipH="1">
            <a:off x="5633913" y="2365100"/>
            <a:ext cx="381600" cy="1894500"/>
          </a:xfrm>
          <a:prstGeom prst="bentConnector3">
            <a:avLst>
              <a:gd fmla="val -46859" name="adj1"/>
            </a:avLst>
          </a:prstGeom>
          <a:noFill/>
          <a:ln cap="flat" cmpd="sng" w="9525">
            <a:solidFill>
              <a:schemeClr val="dk2"/>
            </a:solidFill>
            <a:prstDash val="solid"/>
            <a:round/>
            <a:headEnd len="sm" w="sm" type="none"/>
            <a:tailEnd len="sm" w="sm" type="none"/>
          </a:ln>
        </p:spPr>
      </p:cxnSp>
      <p:cxnSp>
        <p:nvCxnSpPr>
          <p:cNvPr id="446" name="Google Shape;446;p15"/>
          <p:cNvCxnSpPr>
            <a:endCxn id="420" idx="1"/>
          </p:cNvCxnSpPr>
          <p:nvPr/>
        </p:nvCxnSpPr>
        <p:spPr>
          <a:xfrm>
            <a:off x="6205475" y="3207700"/>
            <a:ext cx="151800" cy="900"/>
          </a:xfrm>
          <a:prstGeom prst="straightConnector1">
            <a:avLst/>
          </a:prstGeom>
          <a:noFill/>
          <a:ln cap="flat" cmpd="sng" w="9525">
            <a:solidFill>
              <a:schemeClr val="dk2"/>
            </a:solidFill>
            <a:prstDash val="solid"/>
            <a:round/>
            <a:headEnd len="sm" w="sm" type="none"/>
            <a:tailEnd len="med" w="med" type="triangle"/>
          </a:ln>
        </p:spPr>
      </p:cxnSp>
      <p:cxnSp>
        <p:nvCxnSpPr>
          <p:cNvPr id="447" name="Google Shape;447;p15"/>
          <p:cNvCxnSpPr>
            <a:stCxn id="420" idx="3"/>
            <a:endCxn id="422" idx="1"/>
          </p:cNvCxnSpPr>
          <p:nvPr/>
        </p:nvCxnSpPr>
        <p:spPr>
          <a:xfrm>
            <a:off x="6700175" y="3208600"/>
            <a:ext cx="497100" cy="0"/>
          </a:xfrm>
          <a:prstGeom prst="straightConnector1">
            <a:avLst/>
          </a:prstGeom>
          <a:noFill/>
          <a:ln cap="flat" cmpd="sng" w="9525">
            <a:solidFill>
              <a:schemeClr val="dk2"/>
            </a:solidFill>
            <a:prstDash val="solid"/>
            <a:round/>
            <a:headEnd len="sm" w="sm" type="none"/>
            <a:tailEnd len="med" w="med" type="triangle"/>
          </a:ln>
        </p:spPr>
      </p:cxnSp>
      <p:cxnSp>
        <p:nvCxnSpPr>
          <p:cNvPr id="448" name="Google Shape;448;p15"/>
          <p:cNvCxnSpPr>
            <a:stCxn id="422" idx="3"/>
            <a:endCxn id="421" idx="1"/>
          </p:cNvCxnSpPr>
          <p:nvPr/>
        </p:nvCxnSpPr>
        <p:spPr>
          <a:xfrm>
            <a:off x="7540125" y="3208600"/>
            <a:ext cx="497100" cy="0"/>
          </a:xfrm>
          <a:prstGeom prst="straightConnector1">
            <a:avLst/>
          </a:prstGeom>
          <a:noFill/>
          <a:ln cap="flat" cmpd="sng" w="9525">
            <a:solidFill>
              <a:schemeClr val="dk2"/>
            </a:solidFill>
            <a:prstDash val="solid"/>
            <a:round/>
            <a:headEnd len="sm" w="sm" type="none"/>
            <a:tailEnd len="med" w="med" type="triangle"/>
          </a:ln>
        </p:spPr>
      </p:cxnSp>
      <p:sp>
        <p:nvSpPr>
          <p:cNvPr id="449" name="Google Shape;449;p15"/>
          <p:cNvSpPr txBox="1"/>
          <p:nvPr/>
        </p:nvSpPr>
        <p:spPr>
          <a:xfrm>
            <a:off x="5970875" y="2033300"/>
            <a:ext cx="386400" cy="33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Condensed Light"/>
                <a:ea typeface="Roboto Condensed Light"/>
                <a:cs typeface="Roboto Condensed Light"/>
                <a:sym typeface="Roboto Condensed Light"/>
              </a:rPr>
              <a:t>是</a:t>
            </a:r>
            <a:endParaRPr b="0" i="0" sz="1400" u="none" cap="none" strike="noStrike">
              <a:solidFill>
                <a:srgbClr val="000000"/>
              </a:solidFill>
              <a:latin typeface="Roboto Condensed Light"/>
              <a:ea typeface="Roboto Condensed Light"/>
              <a:cs typeface="Roboto Condensed Light"/>
              <a:sym typeface="Roboto Condensed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grpSp>
        <p:nvGrpSpPr>
          <p:cNvPr id="454" name="Google Shape;454;p16"/>
          <p:cNvGrpSpPr/>
          <p:nvPr/>
        </p:nvGrpSpPr>
        <p:grpSpPr>
          <a:xfrm>
            <a:off x="593377" y="1332525"/>
            <a:ext cx="1613084" cy="3159423"/>
            <a:chOff x="593377" y="1484925"/>
            <a:chExt cx="1613084" cy="3159423"/>
          </a:xfrm>
        </p:grpSpPr>
        <p:sp>
          <p:nvSpPr>
            <p:cNvPr id="455" name="Google Shape;455;p16"/>
            <p:cNvSpPr/>
            <p:nvPr/>
          </p:nvSpPr>
          <p:spPr>
            <a:xfrm>
              <a:off x="593377" y="2266948"/>
              <a:ext cx="1613084" cy="2377400"/>
            </a:xfrm>
            <a:custGeom>
              <a:rect b="b" l="l" r="r" t="t"/>
              <a:pathLst>
                <a:path extrusionOk="0" h="9543" w="6475">
                  <a:moveTo>
                    <a:pt x="2251" y="1"/>
                  </a:moveTo>
                  <a:lnTo>
                    <a:pt x="480" y="900"/>
                  </a:lnTo>
                  <a:cubicBezTo>
                    <a:pt x="169" y="1042"/>
                    <a:pt x="0" y="1352"/>
                    <a:pt x="0" y="1690"/>
                  </a:cubicBezTo>
                  <a:lnTo>
                    <a:pt x="0" y="8644"/>
                  </a:lnTo>
                  <a:cubicBezTo>
                    <a:pt x="0" y="9151"/>
                    <a:pt x="392" y="9543"/>
                    <a:pt x="872" y="9543"/>
                  </a:cubicBezTo>
                  <a:lnTo>
                    <a:pt x="5576" y="9543"/>
                  </a:lnTo>
                  <a:cubicBezTo>
                    <a:pt x="6055" y="9543"/>
                    <a:pt x="6474" y="9151"/>
                    <a:pt x="6474" y="8644"/>
                  </a:cubicBezTo>
                  <a:lnTo>
                    <a:pt x="6474" y="1690"/>
                  </a:lnTo>
                  <a:cubicBezTo>
                    <a:pt x="6474" y="1352"/>
                    <a:pt x="6278" y="1042"/>
                    <a:pt x="5968" y="900"/>
                  </a:cubicBezTo>
                  <a:lnTo>
                    <a:pt x="4197" y="1"/>
                  </a:lnTo>
                  <a:close/>
                </a:path>
              </a:pathLst>
            </a:custGeom>
            <a:solidFill>
              <a:srgbClr val="F0C5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6"/>
            <p:cNvSpPr/>
            <p:nvPr/>
          </p:nvSpPr>
          <p:spPr>
            <a:xfrm>
              <a:off x="662385" y="2344426"/>
              <a:ext cx="1466599" cy="2230914"/>
            </a:xfrm>
            <a:custGeom>
              <a:rect b="b" l="l" r="r" t="t"/>
              <a:pathLst>
                <a:path extrusionOk="0" h="8955" w="5887">
                  <a:moveTo>
                    <a:pt x="2062" y="1"/>
                  </a:moveTo>
                  <a:lnTo>
                    <a:pt x="338" y="845"/>
                  </a:lnTo>
                  <a:cubicBezTo>
                    <a:pt x="142" y="954"/>
                    <a:pt x="0" y="1150"/>
                    <a:pt x="0" y="1379"/>
                  </a:cubicBezTo>
                  <a:lnTo>
                    <a:pt x="0" y="8333"/>
                  </a:lnTo>
                  <a:cubicBezTo>
                    <a:pt x="0" y="8671"/>
                    <a:pt x="284" y="8955"/>
                    <a:pt x="595" y="8955"/>
                  </a:cubicBezTo>
                  <a:lnTo>
                    <a:pt x="5299" y="8955"/>
                  </a:lnTo>
                  <a:cubicBezTo>
                    <a:pt x="5636" y="8955"/>
                    <a:pt x="5887" y="8671"/>
                    <a:pt x="5887" y="8333"/>
                  </a:cubicBezTo>
                  <a:lnTo>
                    <a:pt x="5887" y="1379"/>
                  </a:lnTo>
                  <a:cubicBezTo>
                    <a:pt x="5887" y="1150"/>
                    <a:pt x="5778" y="954"/>
                    <a:pt x="5549" y="845"/>
                  </a:cubicBezTo>
                  <a:lnTo>
                    <a:pt x="385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6"/>
            <p:cNvSpPr/>
            <p:nvPr/>
          </p:nvSpPr>
          <p:spPr>
            <a:xfrm>
              <a:off x="929841" y="1484925"/>
              <a:ext cx="944130" cy="1038197"/>
            </a:xfrm>
            <a:custGeom>
              <a:rect b="b" l="l" r="r" t="t"/>
              <a:pathLst>
                <a:path extrusionOk="0" h="6600" w="6002">
                  <a:moveTo>
                    <a:pt x="3000" y="1"/>
                  </a:moveTo>
                  <a:cubicBezTo>
                    <a:pt x="2303" y="1"/>
                    <a:pt x="1605" y="268"/>
                    <a:pt x="1068" y="801"/>
                  </a:cubicBezTo>
                  <a:cubicBezTo>
                    <a:pt x="0" y="1869"/>
                    <a:pt x="0" y="3619"/>
                    <a:pt x="1068" y="4687"/>
                  </a:cubicBezTo>
                  <a:lnTo>
                    <a:pt x="3014" y="6600"/>
                  </a:lnTo>
                  <a:lnTo>
                    <a:pt x="4927" y="4687"/>
                  </a:lnTo>
                  <a:cubicBezTo>
                    <a:pt x="6001" y="3619"/>
                    <a:pt x="6001" y="1869"/>
                    <a:pt x="4927" y="801"/>
                  </a:cubicBezTo>
                  <a:cubicBezTo>
                    <a:pt x="4393" y="268"/>
                    <a:pt x="3697" y="1"/>
                    <a:pt x="3000" y="1"/>
                  </a:cubicBezTo>
                  <a:close/>
                </a:path>
              </a:pathLst>
            </a:custGeom>
            <a:solidFill>
              <a:srgbClr val="F0C5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6"/>
            <p:cNvSpPr/>
            <p:nvPr/>
          </p:nvSpPr>
          <p:spPr>
            <a:xfrm>
              <a:off x="1040425" y="1589846"/>
              <a:ext cx="721861" cy="653435"/>
            </a:xfrm>
            <a:custGeom>
              <a:rect b="b" l="l" r="r" t="t"/>
              <a:pathLst>
                <a:path extrusionOk="0" h="4154" w="4589">
                  <a:moveTo>
                    <a:pt x="2298" y="1"/>
                  </a:moveTo>
                  <a:cubicBezTo>
                    <a:pt x="1762" y="1"/>
                    <a:pt x="1227" y="205"/>
                    <a:pt x="818" y="614"/>
                  </a:cubicBezTo>
                  <a:cubicBezTo>
                    <a:pt x="0" y="1432"/>
                    <a:pt x="0" y="2723"/>
                    <a:pt x="818" y="3540"/>
                  </a:cubicBezTo>
                  <a:cubicBezTo>
                    <a:pt x="1227" y="3949"/>
                    <a:pt x="1762" y="4154"/>
                    <a:pt x="2298" y="4154"/>
                  </a:cubicBezTo>
                  <a:cubicBezTo>
                    <a:pt x="2833" y="4154"/>
                    <a:pt x="3369" y="3949"/>
                    <a:pt x="3778" y="3540"/>
                  </a:cubicBezTo>
                  <a:cubicBezTo>
                    <a:pt x="4589" y="2723"/>
                    <a:pt x="4589" y="1432"/>
                    <a:pt x="3778" y="614"/>
                  </a:cubicBezTo>
                  <a:cubicBezTo>
                    <a:pt x="3369" y="205"/>
                    <a:pt x="2833" y="1"/>
                    <a:pt x="229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6"/>
            <p:cNvSpPr/>
            <p:nvPr/>
          </p:nvSpPr>
          <p:spPr>
            <a:xfrm>
              <a:off x="662385" y="4041461"/>
              <a:ext cx="1466599" cy="281511"/>
            </a:xfrm>
            <a:custGeom>
              <a:rect b="b" l="l" r="r" t="t"/>
              <a:pathLst>
                <a:path extrusionOk="0" h="1130" w="5887">
                  <a:moveTo>
                    <a:pt x="0" y="1"/>
                  </a:moveTo>
                  <a:lnTo>
                    <a:pt x="0" y="1129"/>
                  </a:lnTo>
                  <a:lnTo>
                    <a:pt x="5887" y="1129"/>
                  </a:lnTo>
                  <a:lnTo>
                    <a:pt x="5887" y="1"/>
                  </a:lnTo>
                  <a:close/>
                </a:path>
              </a:pathLst>
            </a:custGeom>
            <a:solidFill>
              <a:srgbClr val="F0C5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 name="Google Shape;460;p16"/>
          <p:cNvGrpSpPr/>
          <p:nvPr/>
        </p:nvGrpSpPr>
        <p:grpSpPr>
          <a:xfrm>
            <a:off x="2697740" y="1332525"/>
            <a:ext cx="1613084" cy="3159423"/>
            <a:chOff x="2697740" y="1484925"/>
            <a:chExt cx="1613084" cy="3159423"/>
          </a:xfrm>
        </p:grpSpPr>
        <p:sp>
          <p:nvSpPr>
            <p:cNvPr id="461" name="Google Shape;461;p16"/>
            <p:cNvSpPr/>
            <p:nvPr/>
          </p:nvSpPr>
          <p:spPr>
            <a:xfrm>
              <a:off x="2697740" y="2266948"/>
              <a:ext cx="1613084" cy="2377400"/>
            </a:xfrm>
            <a:custGeom>
              <a:rect b="b" l="l" r="r" t="t"/>
              <a:pathLst>
                <a:path extrusionOk="0" h="9543" w="6475">
                  <a:moveTo>
                    <a:pt x="2251" y="1"/>
                  </a:moveTo>
                  <a:lnTo>
                    <a:pt x="481" y="900"/>
                  </a:lnTo>
                  <a:cubicBezTo>
                    <a:pt x="170" y="1042"/>
                    <a:pt x="1" y="1352"/>
                    <a:pt x="1" y="1690"/>
                  </a:cubicBezTo>
                  <a:lnTo>
                    <a:pt x="1" y="8644"/>
                  </a:lnTo>
                  <a:cubicBezTo>
                    <a:pt x="1" y="9151"/>
                    <a:pt x="393" y="9543"/>
                    <a:pt x="899" y="9543"/>
                  </a:cubicBezTo>
                  <a:lnTo>
                    <a:pt x="5576" y="9543"/>
                  </a:lnTo>
                  <a:cubicBezTo>
                    <a:pt x="6083" y="9543"/>
                    <a:pt x="6475" y="9151"/>
                    <a:pt x="6475" y="8644"/>
                  </a:cubicBezTo>
                  <a:lnTo>
                    <a:pt x="6475" y="1690"/>
                  </a:lnTo>
                  <a:cubicBezTo>
                    <a:pt x="6475" y="1352"/>
                    <a:pt x="6279" y="1042"/>
                    <a:pt x="5968" y="900"/>
                  </a:cubicBezTo>
                  <a:lnTo>
                    <a:pt x="4197" y="1"/>
                  </a:lnTo>
                  <a:close/>
                </a:path>
              </a:pathLst>
            </a:custGeom>
            <a:solidFill>
              <a:srgbClr val="FF74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6"/>
            <p:cNvSpPr/>
            <p:nvPr/>
          </p:nvSpPr>
          <p:spPr>
            <a:xfrm>
              <a:off x="2766747" y="2344426"/>
              <a:ext cx="1466599" cy="2230914"/>
            </a:xfrm>
            <a:custGeom>
              <a:rect b="b" l="l" r="r" t="t"/>
              <a:pathLst>
                <a:path extrusionOk="0" h="8955" w="5887">
                  <a:moveTo>
                    <a:pt x="2062" y="1"/>
                  </a:moveTo>
                  <a:lnTo>
                    <a:pt x="339" y="845"/>
                  </a:lnTo>
                  <a:cubicBezTo>
                    <a:pt x="143" y="954"/>
                    <a:pt x="1" y="1150"/>
                    <a:pt x="1" y="1379"/>
                  </a:cubicBezTo>
                  <a:lnTo>
                    <a:pt x="1" y="8333"/>
                  </a:lnTo>
                  <a:cubicBezTo>
                    <a:pt x="1" y="8671"/>
                    <a:pt x="285" y="8955"/>
                    <a:pt x="622" y="8955"/>
                  </a:cubicBezTo>
                  <a:lnTo>
                    <a:pt x="5299" y="8955"/>
                  </a:lnTo>
                  <a:cubicBezTo>
                    <a:pt x="5637" y="8955"/>
                    <a:pt x="5887" y="8671"/>
                    <a:pt x="5887" y="8333"/>
                  </a:cubicBezTo>
                  <a:lnTo>
                    <a:pt x="5887" y="1379"/>
                  </a:lnTo>
                  <a:cubicBezTo>
                    <a:pt x="5887" y="1150"/>
                    <a:pt x="5779" y="954"/>
                    <a:pt x="5576" y="845"/>
                  </a:cubicBezTo>
                  <a:lnTo>
                    <a:pt x="386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6"/>
            <p:cNvSpPr/>
            <p:nvPr/>
          </p:nvSpPr>
          <p:spPr>
            <a:xfrm>
              <a:off x="2766747" y="4041461"/>
              <a:ext cx="1466599" cy="281511"/>
            </a:xfrm>
            <a:custGeom>
              <a:rect b="b" l="l" r="r" t="t"/>
              <a:pathLst>
                <a:path extrusionOk="0" h="1130" w="5887">
                  <a:moveTo>
                    <a:pt x="1" y="1"/>
                  </a:moveTo>
                  <a:lnTo>
                    <a:pt x="1" y="1129"/>
                  </a:lnTo>
                  <a:lnTo>
                    <a:pt x="5887" y="1129"/>
                  </a:lnTo>
                  <a:lnTo>
                    <a:pt x="5887" y="1"/>
                  </a:lnTo>
                  <a:close/>
                </a:path>
              </a:pathLst>
            </a:custGeom>
            <a:solidFill>
              <a:srgbClr val="FF74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6"/>
            <p:cNvSpPr/>
            <p:nvPr/>
          </p:nvSpPr>
          <p:spPr>
            <a:xfrm>
              <a:off x="3032338" y="1484925"/>
              <a:ext cx="944130" cy="1038197"/>
            </a:xfrm>
            <a:custGeom>
              <a:rect b="b" l="l" r="r" t="t"/>
              <a:pathLst>
                <a:path extrusionOk="0" h="6600" w="6002">
                  <a:moveTo>
                    <a:pt x="3014" y="1"/>
                  </a:moveTo>
                  <a:cubicBezTo>
                    <a:pt x="2310" y="1"/>
                    <a:pt x="1606" y="268"/>
                    <a:pt x="1068" y="801"/>
                  </a:cubicBezTo>
                  <a:cubicBezTo>
                    <a:pt x="1" y="1869"/>
                    <a:pt x="1" y="3619"/>
                    <a:pt x="1068" y="4687"/>
                  </a:cubicBezTo>
                  <a:lnTo>
                    <a:pt x="3015" y="6600"/>
                  </a:lnTo>
                  <a:lnTo>
                    <a:pt x="4954" y="4687"/>
                  </a:lnTo>
                  <a:cubicBezTo>
                    <a:pt x="6002" y="3619"/>
                    <a:pt x="6002" y="1869"/>
                    <a:pt x="4954" y="801"/>
                  </a:cubicBezTo>
                  <a:cubicBezTo>
                    <a:pt x="4420" y="268"/>
                    <a:pt x="3718" y="1"/>
                    <a:pt x="3014" y="1"/>
                  </a:cubicBezTo>
                  <a:close/>
                </a:path>
              </a:pathLst>
            </a:custGeom>
            <a:solidFill>
              <a:srgbClr val="FF74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6"/>
            <p:cNvSpPr/>
            <p:nvPr/>
          </p:nvSpPr>
          <p:spPr>
            <a:xfrm>
              <a:off x="3147169" y="1589846"/>
              <a:ext cx="717771" cy="653435"/>
            </a:xfrm>
            <a:custGeom>
              <a:rect b="b" l="l" r="r" t="t"/>
              <a:pathLst>
                <a:path extrusionOk="0" h="4154" w="4563">
                  <a:moveTo>
                    <a:pt x="2275" y="1"/>
                  </a:moveTo>
                  <a:cubicBezTo>
                    <a:pt x="1742" y="1"/>
                    <a:pt x="1214" y="205"/>
                    <a:pt x="818" y="614"/>
                  </a:cubicBezTo>
                  <a:cubicBezTo>
                    <a:pt x="1" y="1432"/>
                    <a:pt x="1" y="2723"/>
                    <a:pt x="818" y="3540"/>
                  </a:cubicBezTo>
                  <a:cubicBezTo>
                    <a:pt x="1214" y="3949"/>
                    <a:pt x="1742" y="4154"/>
                    <a:pt x="2275" y="4154"/>
                  </a:cubicBezTo>
                  <a:cubicBezTo>
                    <a:pt x="2807" y="4154"/>
                    <a:pt x="3342" y="3949"/>
                    <a:pt x="3751" y="3540"/>
                  </a:cubicBezTo>
                  <a:cubicBezTo>
                    <a:pt x="4562" y="2723"/>
                    <a:pt x="4562" y="1432"/>
                    <a:pt x="3751" y="614"/>
                  </a:cubicBezTo>
                  <a:cubicBezTo>
                    <a:pt x="3342" y="205"/>
                    <a:pt x="2807" y="1"/>
                    <a:pt x="227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6" name="Google Shape;466;p16"/>
          <p:cNvGrpSpPr/>
          <p:nvPr/>
        </p:nvGrpSpPr>
        <p:grpSpPr>
          <a:xfrm>
            <a:off x="4802352" y="1332525"/>
            <a:ext cx="1613084" cy="3159423"/>
            <a:chOff x="4802352" y="1484925"/>
            <a:chExt cx="1613084" cy="3159423"/>
          </a:xfrm>
        </p:grpSpPr>
        <p:sp>
          <p:nvSpPr>
            <p:cNvPr id="467" name="Google Shape;467;p16"/>
            <p:cNvSpPr/>
            <p:nvPr/>
          </p:nvSpPr>
          <p:spPr>
            <a:xfrm>
              <a:off x="4802352" y="2266948"/>
              <a:ext cx="1613084" cy="2377400"/>
            </a:xfrm>
            <a:custGeom>
              <a:rect b="b" l="l" r="r" t="t"/>
              <a:pathLst>
                <a:path extrusionOk="0" h="9543" w="6475">
                  <a:moveTo>
                    <a:pt x="2250" y="1"/>
                  </a:moveTo>
                  <a:lnTo>
                    <a:pt x="480" y="900"/>
                  </a:lnTo>
                  <a:cubicBezTo>
                    <a:pt x="196" y="1042"/>
                    <a:pt x="0" y="1352"/>
                    <a:pt x="0" y="1690"/>
                  </a:cubicBezTo>
                  <a:lnTo>
                    <a:pt x="0" y="8644"/>
                  </a:lnTo>
                  <a:cubicBezTo>
                    <a:pt x="0" y="9151"/>
                    <a:pt x="392" y="9543"/>
                    <a:pt x="899" y="9543"/>
                  </a:cubicBezTo>
                  <a:lnTo>
                    <a:pt x="5575" y="9543"/>
                  </a:lnTo>
                  <a:cubicBezTo>
                    <a:pt x="6082" y="9543"/>
                    <a:pt x="6474" y="9151"/>
                    <a:pt x="6474" y="8644"/>
                  </a:cubicBezTo>
                  <a:lnTo>
                    <a:pt x="6474" y="1690"/>
                  </a:lnTo>
                  <a:cubicBezTo>
                    <a:pt x="6474" y="1352"/>
                    <a:pt x="6278" y="1042"/>
                    <a:pt x="5967" y="900"/>
                  </a:cubicBezTo>
                  <a:lnTo>
                    <a:pt x="4224" y="1"/>
                  </a:lnTo>
                  <a:close/>
                </a:path>
              </a:pathLst>
            </a:custGeom>
            <a:solidFill>
              <a:srgbClr val="FFC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6"/>
            <p:cNvSpPr/>
            <p:nvPr/>
          </p:nvSpPr>
          <p:spPr>
            <a:xfrm>
              <a:off x="4871359" y="2344426"/>
              <a:ext cx="1473325" cy="2230914"/>
            </a:xfrm>
            <a:custGeom>
              <a:rect b="b" l="l" r="r" t="t"/>
              <a:pathLst>
                <a:path extrusionOk="0" h="8955" w="5914">
                  <a:moveTo>
                    <a:pt x="2061" y="1"/>
                  </a:moveTo>
                  <a:lnTo>
                    <a:pt x="338" y="845"/>
                  </a:lnTo>
                  <a:cubicBezTo>
                    <a:pt x="142" y="954"/>
                    <a:pt x="0" y="1150"/>
                    <a:pt x="0" y="1379"/>
                  </a:cubicBezTo>
                  <a:lnTo>
                    <a:pt x="0" y="8333"/>
                  </a:lnTo>
                  <a:cubicBezTo>
                    <a:pt x="0" y="8671"/>
                    <a:pt x="284" y="8955"/>
                    <a:pt x="622" y="8955"/>
                  </a:cubicBezTo>
                  <a:lnTo>
                    <a:pt x="5298" y="8955"/>
                  </a:lnTo>
                  <a:cubicBezTo>
                    <a:pt x="5636" y="8955"/>
                    <a:pt x="5913" y="8671"/>
                    <a:pt x="5913" y="8333"/>
                  </a:cubicBezTo>
                  <a:lnTo>
                    <a:pt x="5913" y="1379"/>
                  </a:lnTo>
                  <a:cubicBezTo>
                    <a:pt x="5913" y="1150"/>
                    <a:pt x="5778" y="954"/>
                    <a:pt x="5575" y="845"/>
                  </a:cubicBezTo>
                  <a:lnTo>
                    <a:pt x="385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6"/>
            <p:cNvSpPr/>
            <p:nvPr/>
          </p:nvSpPr>
          <p:spPr>
            <a:xfrm>
              <a:off x="5134592" y="1484925"/>
              <a:ext cx="948377" cy="1038197"/>
            </a:xfrm>
            <a:custGeom>
              <a:rect b="b" l="l" r="r" t="t"/>
              <a:pathLst>
                <a:path extrusionOk="0" h="6600" w="6029">
                  <a:moveTo>
                    <a:pt x="3013" y="1"/>
                  </a:moveTo>
                  <a:cubicBezTo>
                    <a:pt x="2310" y="1"/>
                    <a:pt x="1605" y="268"/>
                    <a:pt x="1068" y="801"/>
                  </a:cubicBezTo>
                  <a:cubicBezTo>
                    <a:pt x="0" y="1869"/>
                    <a:pt x="0" y="3619"/>
                    <a:pt x="1068" y="4687"/>
                  </a:cubicBezTo>
                  <a:lnTo>
                    <a:pt x="3014" y="6600"/>
                  </a:lnTo>
                  <a:lnTo>
                    <a:pt x="4954" y="4687"/>
                  </a:lnTo>
                  <a:cubicBezTo>
                    <a:pt x="6028" y="3619"/>
                    <a:pt x="6028" y="1869"/>
                    <a:pt x="4954" y="801"/>
                  </a:cubicBezTo>
                  <a:cubicBezTo>
                    <a:pt x="4420" y="268"/>
                    <a:pt x="3717" y="1"/>
                    <a:pt x="3013" y="1"/>
                  </a:cubicBezTo>
                  <a:close/>
                </a:path>
              </a:pathLst>
            </a:custGeom>
            <a:solidFill>
              <a:srgbClr val="FFC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6"/>
            <p:cNvSpPr/>
            <p:nvPr/>
          </p:nvSpPr>
          <p:spPr>
            <a:xfrm>
              <a:off x="5249265" y="1589846"/>
              <a:ext cx="717771" cy="653435"/>
            </a:xfrm>
            <a:custGeom>
              <a:rect b="b" l="l" r="r" t="t"/>
              <a:pathLst>
                <a:path extrusionOk="0" h="4154" w="4563">
                  <a:moveTo>
                    <a:pt x="2285" y="1"/>
                  </a:moveTo>
                  <a:cubicBezTo>
                    <a:pt x="1756" y="1"/>
                    <a:pt x="1227" y="205"/>
                    <a:pt x="819" y="614"/>
                  </a:cubicBezTo>
                  <a:cubicBezTo>
                    <a:pt x="1" y="1432"/>
                    <a:pt x="1" y="2723"/>
                    <a:pt x="819" y="3540"/>
                  </a:cubicBezTo>
                  <a:cubicBezTo>
                    <a:pt x="1227" y="3949"/>
                    <a:pt x="1756" y="4154"/>
                    <a:pt x="2285" y="4154"/>
                  </a:cubicBezTo>
                  <a:cubicBezTo>
                    <a:pt x="2814" y="4154"/>
                    <a:pt x="3343" y="3949"/>
                    <a:pt x="3752" y="3540"/>
                  </a:cubicBezTo>
                  <a:cubicBezTo>
                    <a:pt x="4562" y="2723"/>
                    <a:pt x="4562" y="1432"/>
                    <a:pt x="3752" y="614"/>
                  </a:cubicBezTo>
                  <a:cubicBezTo>
                    <a:pt x="3343" y="205"/>
                    <a:pt x="2814" y="1"/>
                    <a:pt x="228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6"/>
            <p:cNvSpPr/>
            <p:nvPr/>
          </p:nvSpPr>
          <p:spPr>
            <a:xfrm>
              <a:off x="4871359" y="4041461"/>
              <a:ext cx="1473325" cy="281511"/>
            </a:xfrm>
            <a:custGeom>
              <a:rect b="b" l="l" r="r" t="t"/>
              <a:pathLst>
                <a:path extrusionOk="0" h="1130" w="5914">
                  <a:moveTo>
                    <a:pt x="0" y="1"/>
                  </a:moveTo>
                  <a:lnTo>
                    <a:pt x="0" y="1129"/>
                  </a:lnTo>
                  <a:lnTo>
                    <a:pt x="5913" y="1129"/>
                  </a:lnTo>
                  <a:lnTo>
                    <a:pt x="5913" y="1"/>
                  </a:lnTo>
                  <a:close/>
                </a:path>
              </a:pathLst>
            </a:custGeom>
            <a:solidFill>
              <a:srgbClr val="FFC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2" name="Google Shape;472;p16"/>
          <p:cNvGrpSpPr/>
          <p:nvPr/>
        </p:nvGrpSpPr>
        <p:grpSpPr>
          <a:xfrm>
            <a:off x="6906714" y="1332525"/>
            <a:ext cx="1613084" cy="3159423"/>
            <a:chOff x="6906714" y="1484925"/>
            <a:chExt cx="1613084" cy="3159423"/>
          </a:xfrm>
        </p:grpSpPr>
        <p:sp>
          <p:nvSpPr>
            <p:cNvPr id="473" name="Google Shape;473;p16"/>
            <p:cNvSpPr/>
            <p:nvPr/>
          </p:nvSpPr>
          <p:spPr>
            <a:xfrm>
              <a:off x="6906714" y="2266948"/>
              <a:ext cx="1613084" cy="2377400"/>
            </a:xfrm>
            <a:custGeom>
              <a:rect b="b" l="l" r="r" t="t"/>
              <a:pathLst>
                <a:path extrusionOk="0" h="9543" w="6475">
                  <a:moveTo>
                    <a:pt x="2251" y="1"/>
                  </a:moveTo>
                  <a:lnTo>
                    <a:pt x="507" y="900"/>
                  </a:lnTo>
                  <a:cubicBezTo>
                    <a:pt x="196" y="1042"/>
                    <a:pt x="0" y="1352"/>
                    <a:pt x="0" y="1690"/>
                  </a:cubicBezTo>
                  <a:lnTo>
                    <a:pt x="0" y="8644"/>
                  </a:lnTo>
                  <a:cubicBezTo>
                    <a:pt x="0" y="9151"/>
                    <a:pt x="392" y="9543"/>
                    <a:pt x="899" y="9543"/>
                  </a:cubicBezTo>
                  <a:lnTo>
                    <a:pt x="5576" y="9543"/>
                  </a:lnTo>
                  <a:cubicBezTo>
                    <a:pt x="6082" y="9543"/>
                    <a:pt x="6474" y="9151"/>
                    <a:pt x="6474" y="8644"/>
                  </a:cubicBezTo>
                  <a:lnTo>
                    <a:pt x="6474" y="1690"/>
                  </a:lnTo>
                  <a:cubicBezTo>
                    <a:pt x="6474" y="1352"/>
                    <a:pt x="6278" y="1042"/>
                    <a:pt x="5995" y="900"/>
                  </a:cubicBezTo>
                  <a:lnTo>
                    <a:pt x="4224" y="1"/>
                  </a:lnTo>
                  <a:close/>
                </a:path>
              </a:pathLst>
            </a:custGeom>
            <a:solidFill>
              <a:srgbClr val="80AA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6"/>
            <p:cNvSpPr/>
            <p:nvPr/>
          </p:nvSpPr>
          <p:spPr>
            <a:xfrm>
              <a:off x="6975722" y="2344426"/>
              <a:ext cx="1473325" cy="2230914"/>
            </a:xfrm>
            <a:custGeom>
              <a:rect b="b" l="l" r="r" t="t"/>
              <a:pathLst>
                <a:path extrusionOk="0" h="8955" w="5914">
                  <a:moveTo>
                    <a:pt x="2062" y="1"/>
                  </a:moveTo>
                  <a:lnTo>
                    <a:pt x="338" y="845"/>
                  </a:lnTo>
                  <a:cubicBezTo>
                    <a:pt x="142" y="954"/>
                    <a:pt x="0" y="1150"/>
                    <a:pt x="0" y="1379"/>
                  </a:cubicBezTo>
                  <a:lnTo>
                    <a:pt x="0" y="8333"/>
                  </a:lnTo>
                  <a:cubicBezTo>
                    <a:pt x="0" y="8671"/>
                    <a:pt x="284" y="8955"/>
                    <a:pt x="622" y="8955"/>
                  </a:cubicBezTo>
                  <a:lnTo>
                    <a:pt x="5299" y="8955"/>
                  </a:lnTo>
                  <a:cubicBezTo>
                    <a:pt x="5637" y="8955"/>
                    <a:pt x="5914" y="8671"/>
                    <a:pt x="5914" y="8333"/>
                  </a:cubicBezTo>
                  <a:lnTo>
                    <a:pt x="5914" y="1379"/>
                  </a:lnTo>
                  <a:cubicBezTo>
                    <a:pt x="5914" y="1150"/>
                    <a:pt x="5778" y="954"/>
                    <a:pt x="5576" y="845"/>
                  </a:cubicBezTo>
                  <a:lnTo>
                    <a:pt x="385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6"/>
            <p:cNvSpPr/>
            <p:nvPr/>
          </p:nvSpPr>
          <p:spPr>
            <a:xfrm>
              <a:off x="7238201" y="1484925"/>
              <a:ext cx="948377" cy="1038197"/>
            </a:xfrm>
            <a:custGeom>
              <a:rect b="b" l="l" r="r" t="t"/>
              <a:pathLst>
                <a:path extrusionOk="0" h="6600" w="6029">
                  <a:moveTo>
                    <a:pt x="3014" y="1"/>
                  </a:moveTo>
                  <a:cubicBezTo>
                    <a:pt x="2310" y="1"/>
                    <a:pt x="1605" y="268"/>
                    <a:pt x="1068" y="801"/>
                  </a:cubicBezTo>
                  <a:cubicBezTo>
                    <a:pt x="0" y="1869"/>
                    <a:pt x="0" y="3619"/>
                    <a:pt x="1068" y="4687"/>
                  </a:cubicBezTo>
                  <a:lnTo>
                    <a:pt x="3014" y="6600"/>
                  </a:lnTo>
                  <a:lnTo>
                    <a:pt x="4954" y="4687"/>
                  </a:lnTo>
                  <a:cubicBezTo>
                    <a:pt x="6028" y="3619"/>
                    <a:pt x="6028" y="1869"/>
                    <a:pt x="4954" y="801"/>
                  </a:cubicBezTo>
                  <a:cubicBezTo>
                    <a:pt x="4420" y="268"/>
                    <a:pt x="3717" y="1"/>
                    <a:pt x="3014" y="1"/>
                  </a:cubicBezTo>
                  <a:close/>
                </a:path>
              </a:pathLst>
            </a:custGeom>
            <a:solidFill>
              <a:srgbClr val="80AA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6"/>
            <p:cNvSpPr/>
            <p:nvPr/>
          </p:nvSpPr>
          <p:spPr>
            <a:xfrm>
              <a:off x="7353032" y="1589846"/>
              <a:ext cx="717614" cy="653435"/>
            </a:xfrm>
            <a:custGeom>
              <a:rect b="b" l="l" r="r" t="t"/>
              <a:pathLst>
                <a:path extrusionOk="0" h="4154" w="4562">
                  <a:moveTo>
                    <a:pt x="2295" y="1"/>
                  </a:moveTo>
                  <a:cubicBezTo>
                    <a:pt x="1762" y="1"/>
                    <a:pt x="1227" y="205"/>
                    <a:pt x="818" y="614"/>
                  </a:cubicBezTo>
                  <a:cubicBezTo>
                    <a:pt x="0" y="1432"/>
                    <a:pt x="0" y="2723"/>
                    <a:pt x="818" y="3540"/>
                  </a:cubicBezTo>
                  <a:cubicBezTo>
                    <a:pt x="1227" y="3949"/>
                    <a:pt x="1762" y="4154"/>
                    <a:pt x="2295" y="4154"/>
                  </a:cubicBezTo>
                  <a:cubicBezTo>
                    <a:pt x="2827" y="4154"/>
                    <a:pt x="3356" y="3949"/>
                    <a:pt x="3751" y="3540"/>
                  </a:cubicBezTo>
                  <a:cubicBezTo>
                    <a:pt x="4562" y="2723"/>
                    <a:pt x="4562" y="1432"/>
                    <a:pt x="3751" y="614"/>
                  </a:cubicBezTo>
                  <a:cubicBezTo>
                    <a:pt x="3356" y="205"/>
                    <a:pt x="2827" y="1"/>
                    <a:pt x="229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6"/>
            <p:cNvSpPr/>
            <p:nvPr/>
          </p:nvSpPr>
          <p:spPr>
            <a:xfrm>
              <a:off x="6975722" y="4041461"/>
              <a:ext cx="1473325" cy="281511"/>
            </a:xfrm>
            <a:custGeom>
              <a:rect b="b" l="l" r="r" t="t"/>
              <a:pathLst>
                <a:path extrusionOk="0" h="1130" w="5914">
                  <a:moveTo>
                    <a:pt x="0" y="1"/>
                  </a:moveTo>
                  <a:lnTo>
                    <a:pt x="0" y="1129"/>
                  </a:lnTo>
                  <a:lnTo>
                    <a:pt x="5914" y="1129"/>
                  </a:lnTo>
                  <a:lnTo>
                    <a:pt x="5914" y="1"/>
                  </a:lnTo>
                  <a:close/>
                </a:path>
              </a:pathLst>
            </a:custGeom>
            <a:solidFill>
              <a:srgbClr val="80AA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8" name="Google Shape;478;p16"/>
          <p:cNvSpPr/>
          <p:nvPr/>
        </p:nvSpPr>
        <p:spPr>
          <a:xfrm>
            <a:off x="6906952" y="2667632"/>
            <a:ext cx="1599000" cy="869700"/>
          </a:xfrm>
          <a:prstGeom prst="rect">
            <a:avLst/>
          </a:prstGeom>
          <a:no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479" name="Google Shape;479;p16"/>
          <p:cNvSpPr/>
          <p:nvPr/>
        </p:nvSpPr>
        <p:spPr>
          <a:xfrm>
            <a:off x="4809393" y="2667652"/>
            <a:ext cx="1599000" cy="869700"/>
          </a:xfrm>
          <a:prstGeom prst="rect">
            <a:avLst/>
          </a:prstGeom>
          <a:noFill/>
          <a:ln>
            <a:noFill/>
          </a:ln>
        </p:spPr>
        <p:txBody>
          <a:bodyPr anchorCtr="0" anchor="ctr" bIns="91425" lIns="2743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480" name="Google Shape;480;p16"/>
          <p:cNvSpPr/>
          <p:nvPr/>
        </p:nvSpPr>
        <p:spPr>
          <a:xfrm>
            <a:off x="2704892" y="2667630"/>
            <a:ext cx="1599000" cy="869700"/>
          </a:xfrm>
          <a:prstGeom prst="rect">
            <a:avLst/>
          </a:prstGeom>
          <a:noFill/>
          <a:ln>
            <a:noFill/>
          </a:ln>
        </p:spPr>
        <p:txBody>
          <a:bodyPr anchorCtr="0" anchor="ctr" bIns="91425" lIns="90000" spcFirstLastPara="1" rIns="274300" wrap="square" tIns="9142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481" name="Google Shape;481;p16"/>
          <p:cNvSpPr/>
          <p:nvPr/>
        </p:nvSpPr>
        <p:spPr>
          <a:xfrm>
            <a:off x="607225" y="2667654"/>
            <a:ext cx="1599000" cy="869700"/>
          </a:xfrm>
          <a:prstGeom prst="rect">
            <a:avLst/>
          </a:prstGeom>
          <a:noFill/>
          <a:ln>
            <a:noFill/>
          </a:ln>
        </p:spPr>
        <p:txBody>
          <a:bodyPr anchorCtr="0" anchor="ctr" bIns="91425" lIns="274300" spcFirstLastPara="1" rIns="274300" wrap="square" tIns="9142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482" name="Google Shape;482;p16"/>
          <p:cNvSpPr txBox="1"/>
          <p:nvPr/>
        </p:nvSpPr>
        <p:spPr>
          <a:xfrm>
            <a:off x="2543938" y="3811450"/>
            <a:ext cx="19209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Fira Sans Extra Condensed"/>
                <a:ea typeface="Fira Sans Extra Condensed"/>
                <a:cs typeface="Fira Sans Extra Condensed"/>
                <a:sym typeface="Fira Sans Extra Condensed"/>
              </a:rPr>
              <a:t>黴菌</a:t>
            </a:r>
            <a:endParaRPr b="1" i="0" sz="1700" u="none" cap="none" strike="noStrike">
              <a:solidFill>
                <a:schemeClr val="lt1"/>
              </a:solidFill>
              <a:latin typeface="Fira Sans Extra Condensed"/>
              <a:ea typeface="Fira Sans Extra Condensed"/>
              <a:cs typeface="Fira Sans Extra Condensed"/>
              <a:sym typeface="Fira Sans Extra Condensed"/>
            </a:endParaRPr>
          </a:p>
        </p:txBody>
      </p:sp>
      <p:sp>
        <p:nvSpPr>
          <p:cNvPr id="483" name="Google Shape;483;p16"/>
          <p:cNvSpPr txBox="1"/>
          <p:nvPr/>
        </p:nvSpPr>
        <p:spPr>
          <a:xfrm>
            <a:off x="6752813" y="3811450"/>
            <a:ext cx="19209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Fira Sans Extra Condensed"/>
                <a:ea typeface="Fira Sans Extra Condensed"/>
                <a:cs typeface="Fira Sans Extra Condensed"/>
                <a:sym typeface="Fira Sans Extra Condensed"/>
              </a:rPr>
              <a:t>藍光</a:t>
            </a:r>
            <a:endParaRPr b="1" i="0" sz="1700" u="none" cap="none" strike="noStrike">
              <a:solidFill>
                <a:schemeClr val="lt1"/>
              </a:solidFill>
              <a:latin typeface="Fira Sans Extra Condensed"/>
              <a:ea typeface="Fira Sans Extra Condensed"/>
              <a:cs typeface="Fira Sans Extra Condensed"/>
              <a:sym typeface="Fira Sans Extra Condensed"/>
            </a:endParaRPr>
          </a:p>
        </p:txBody>
      </p:sp>
      <p:sp>
        <p:nvSpPr>
          <p:cNvPr id="484" name="Google Shape;484;p16"/>
          <p:cNvSpPr txBox="1"/>
          <p:nvPr/>
        </p:nvSpPr>
        <p:spPr>
          <a:xfrm>
            <a:off x="439575" y="3811448"/>
            <a:ext cx="19209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Fira Sans Extra Condensed"/>
                <a:ea typeface="Fira Sans Extra Condensed"/>
                <a:cs typeface="Fira Sans Extra Condensed"/>
                <a:sym typeface="Fira Sans Extra Condensed"/>
              </a:rPr>
              <a:t> 土司</a:t>
            </a:r>
            <a:endParaRPr b="1" i="0" sz="1700" u="none" cap="none" strike="noStrike">
              <a:solidFill>
                <a:schemeClr val="lt1"/>
              </a:solidFill>
              <a:latin typeface="Fira Sans Extra Condensed"/>
              <a:ea typeface="Fira Sans Extra Condensed"/>
              <a:cs typeface="Fira Sans Extra Condensed"/>
              <a:sym typeface="Fira Sans Extra Condensed"/>
            </a:endParaRPr>
          </a:p>
        </p:txBody>
      </p:sp>
      <p:sp>
        <p:nvSpPr>
          <p:cNvPr id="485" name="Google Shape;485;p16"/>
          <p:cNvSpPr txBox="1"/>
          <p:nvPr/>
        </p:nvSpPr>
        <p:spPr>
          <a:xfrm>
            <a:off x="4648325" y="3811450"/>
            <a:ext cx="19209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6"/>
              </a:buClr>
              <a:buSzPts val="1700"/>
              <a:buFont typeface="Arial"/>
              <a:buNone/>
            </a:pPr>
            <a:r>
              <a:rPr b="1" i="0" lang="en" sz="1700" u="none" cap="none" strike="noStrike">
                <a:solidFill>
                  <a:schemeClr val="lt1"/>
                </a:solidFill>
                <a:latin typeface="Fira Sans Extra Condensed"/>
                <a:ea typeface="Fira Sans Extra Condensed"/>
                <a:cs typeface="Fira Sans Extra Condensed"/>
                <a:sym typeface="Fira Sans Extra Condensed"/>
              </a:rPr>
              <a:t>真菌</a:t>
            </a:r>
            <a:endParaRPr b="1" i="0" sz="1700" u="none" cap="none" strike="noStrike">
              <a:solidFill>
                <a:schemeClr val="lt1"/>
              </a:solidFill>
              <a:latin typeface="Fira Sans Extra Condensed"/>
              <a:ea typeface="Fira Sans Extra Condensed"/>
              <a:cs typeface="Fira Sans Extra Condensed"/>
              <a:sym typeface="Fira Sans Extra Condensed"/>
            </a:endParaRPr>
          </a:p>
        </p:txBody>
      </p:sp>
      <p:sp>
        <p:nvSpPr>
          <p:cNvPr id="486" name="Google Shape;486;p16"/>
          <p:cNvSpPr/>
          <p:nvPr/>
        </p:nvSpPr>
        <p:spPr>
          <a:xfrm>
            <a:off x="7509100" y="1559663"/>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700" u="none" cap="none" strike="noStrike">
                <a:solidFill>
                  <a:srgbClr val="FFFFFF"/>
                </a:solidFill>
                <a:latin typeface="Fira Sans Extra Condensed Medium"/>
                <a:ea typeface="Fira Sans Extra Condensed Medium"/>
                <a:cs typeface="Fira Sans Extra Condensed Medium"/>
                <a:sym typeface="Fira Sans Extra Condensed Medium"/>
              </a:rPr>
              <a:t>04</a:t>
            </a:r>
            <a:endParaRPr b="0" i="0" sz="1400" u="none" cap="none" strike="noStrike">
              <a:solidFill>
                <a:srgbClr val="FFFFFF"/>
              </a:solidFill>
              <a:latin typeface="Arial"/>
              <a:ea typeface="Arial"/>
              <a:cs typeface="Arial"/>
              <a:sym typeface="Arial"/>
            </a:endParaRPr>
          </a:p>
        </p:txBody>
      </p:sp>
      <p:sp>
        <p:nvSpPr>
          <p:cNvPr id="487" name="Google Shape;487;p16"/>
          <p:cNvSpPr/>
          <p:nvPr/>
        </p:nvSpPr>
        <p:spPr>
          <a:xfrm>
            <a:off x="1195863" y="1559663"/>
            <a:ext cx="408300" cy="408300"/>
          </a:xfrm>
          <a:prstGeom prst="ellipse">
            <a:avLst/>
          </a:prstGeom>
          <a:solidFill>
            <a:schemeClr val="accent5"/>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700" u="none" cap="none" strike="noStrike">
                <a:solidFill>
                  <a:srgbClr val="FFFFFF"/>
                </a:solidFill>
                <a:latin typeface="Fira Sans Extra Condensed Medium"/>
                <a:ea typeface="Fira Sans Extra Condensed Medium"/>
                <a:cs typeface="Fira Sans Extra Condensed Medium"/>
                <a:sym typeface="Fira Sans Extra Condensed Medium"/>
              </a:rPr>
              <a:t>01</a:t>
            </a:r>
            <a:endParaRPr b="0" i="0" sz="1400" u="none" cap="none" strike="noStrike">
              <a:solidFill>
                <a:srgbClr val="FFFFFF"/>
              </a:solidFill>
              <a:latin typeface="Arial"/>
              <a:ea typeface="Arial"/>
              <a:cs typeface="Arial"/>
              <a:sym typeface="Arial"/>
            </a:endParaRPr>
          </a:p>
        </p:txBody>
      </p:sp>
      <p:sp>
        <p:nvSpPr>
          <p:cNvPr id="488" name="Google Shape;488;p16"/>
          <p:cNvSpPr/>
          <p:nvPr/>
        </p:nvSpPr>
        <p:spPr>
          <a:xfrm>
            <a:off x="5404613" y="1559663"/>
            <a:ext cx="408300" cy="408300"/>
          </a:xfrm>
          <a:prstGeom prst="ellipse">
            <a:avLst/>
          </a:prstGeom>
          <a:solidFill>
            <a:schemeClr val="accent3"/>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700" u="none" cap="none" strike="noStrike">
                <a:solidFill>
                  <a:srgbClr val="FFFFFF"/>
                </a:solidFill>
                <a:latin typeface="Fira Sans Extra Condensed Medium"/>
                <a:ea typeface="Fira Sans Extra Condensed Medium"/>
                <a:cs typeface="Fira Sans Extra Condensed Medium"/>
                <a:sym typeface="Fira Sans Extra Condensed Medium"/>
              </a:rPr>
              <a:t>03</a:t>
            </a:r>
            <a:endParaRPr b="0" i="0" sz="1400" u="none" cap="none" strike="noStrike">
              <a:solidFill>
                <a:srgbClr val="FFFFFF"/>
              </a:solidFill>
              <a:latin typeface="Arial"/>
              <a:ea typeface="Arial"/>
              <a:cs typeface="Arial"/>
              <a:sym typeface="Arial"/>
            </a:endParaRPr>
          </a:p>
        </p:txBody>
      </p:sp>
      <p:sp>
        <p:nvSpPr>
          <p:cNvPr id="489" name="Google Shape;489;p16"/>
          <p:cNvSpPr/>
          <p:nvPr/>
        </p:nvSpPr>
        <p:spPr>
          <a:xfrm>
            <a:off x="3300225" y="1559663"/>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700" u="none" cap="none" strike="noStrike">
                <a:solidFill>
                  <a:srgbClr val="FFFFFF"/>
                </a:solidFill>
                <a:latin typeface="Fira Sans Extra Condensed Medium"/>
                <a:ea typeface="Fira Sans Extra Condensed Medium"/>
                <a:cs typeface="Fira Sans Extra Condensed Medium"/>
                <a:sym typeface="Fira Sans Extra Condensed Medium"/>
              </a:rPr>
              <a:t>02</a:t>
            </a:r>
            <a:endParaRPr b="0" i="0" sz="1400" u="none" cap="none" strike="noStrike">
              <a:solidFill>
                <a:srgbClr val="FFFFFF"/>
              </a:solidFill>
              <a:latin typeface="Arial"/>
              <a:ea typeface="Arial"/>
              <a:cs typeface="Arial"/>
              <a:sym typeface="Arial"/>
            </a:endParaRPr>
          </a:p>
        </p:txBody>
      </p:sp>
      <p:sp>
        <p:nvSpPr>
          <p:cNvPr id="490" name="Google Shape;490;p16"/>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第三節 研究對象</a:t>
            </a:r>
            <a:endParaRPr sz="3000"/>
          </a:p>
        </p:txBody>
      </p:sp>
      <p:sp>
        <p:nvSpPr>
          <p:cNvPr id="491" name="Google Shape;491;p16"/>
          <p:cNvSpPr txBox="1"/>
          <p:nvPr/>
        </p:nvSpPr>
        <p:spPr>
          <a:xfrm>
            <a:off x="761100" y="2932600"/>
            <a:ext cx="1437000" cy="42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Roboto Condensed Light"/>
                <a:ea typeface="Roboto Condensed Light"/>
                <a:cs typeface="Roboto Condensed Light"/>
                <a:sym typeface="Roboto Condensed Light"/>
              </a:rPr>
              <a:t>營養來源</a:t>
            </a:r>
            <a:endParaRPr b="0" i="0" sz="2200" u="none" cap="none" strike="noStrike">
              <a:solidFill>
                <a:srgbClr val="000000"/>
              </a:solidFill>
              <a:latin typeface="Roboto Condensed Light"/>
              <a:ea typeface="Roboto Condensed Light"/>
              <a:cs typeface="Roboto Condensed Light"/>
              <a:sym typeface="Roboto Condensed Light"/>
            </a:endParaRPr>
          </a:p>
        </p:txBody>
      </p:sp>
      <p:sp>
        <p:nvSpPr>
          <p:cNvPr id="492" name="Google Shape;492;p16"/>
          <p:cNvSpPr txBox="1"/>
          <p:nvPr/>
        </p:nvSpPr>
        <p:spPr>
          <a:xfrm>
            <a:off x="7010150" y="3026600"/>
            <a:ext cx="1437000" cy="42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Roboto Condensed Light"/>
                <a:ea typeface="Roboto Condensed Light"/>
                <a:cs typeface="Roboto Condensed Light"/>
                <a:sym typeface="Roboto Condensed Light"/>
              </a:rPr>
              <a:t>抑制黴菌</a:t>
            </a:r>
            <a:endParaRPr b="0" i="0" sz="2200" u="none" cap="none" strike="noStrike">
              <a:solidFill>
                <a:srgbClr val="000000"/>
              </a:solidFill>
              <a:latin typeface="Roboto Condensed Light"/>
              <a:ea typeface="Roboto Condensed Light"/>
              <a:cs typeface="Roboto Condensed Light"/>
              <a:sym typeface="Roboto Condensed Light"/>
            </a:endParaRPr>
          </a:p>
        </p:txBody>
      </p:sp>
      <p:sp>
        <p:nvSpPr>
          <p:cNvPr id="493" name="Google Shape;493;p16"/>
          <p:cNvSpPr txBox="1"/>
          <p:nvPr/>
        </p:nvSpPr>
        <p:spPr>
          <a:xfrm>
            <a:off x="2820200" y="2959475"/>
            <a:ext cx="1375800"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Roboto Condensed Light"/>
                <a:ea typeface="Roboto Condensed Light"/>
                <a:cs typeface="Roboto Condensed Light"/>
                <a:sym typeface="Roboto Condensed Light"/>
              </a:rPr>
              <a:t>研究對象</a:t>
            </a:r>
            <a:endParaRPr b="0" i="0" sz="2200" u="none" cap="none" strike="noStrike">
              <a:solidFill>
                <a:srgbClr val="000000"/>
              </a:solidFill>
              <a:latin typeface="Roboto Condensed Light"/>
              <a:ea typeface="Roboto Condensed Light"/>
              <a:cs typeface="Roboto Condensed Light"/>
              <a:sym typeface="Roboto Condensed Light"/>
            </a:endParaRPr>
          </a:p>
        </p:txBody>
      </p:sp>
      <p:sp>
        <p:nvSpPr>
          <p:cNvPr id="494" name="Google Shape;494;p16"/>
          <p:cNvSpPr txBox="1"/>
          <p:nvPr/>
        </p:nvSpPr>
        <p:spPr>
          <a:xfrm>
            <a:off x="4901775" y="2999750"/>
            <a:ext cx="1437000" cy="42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6"/>
              </a:buClr>
              <a:buSzPts val="1100"/>
              <a:buFont typeface="Arial"/>
              <a:buNone/>
            </a:pPr>
            <a:r>
              <a:rPr b="0" i="0" lang="en" sz="2200" u="none" cap="none" strike="noStrike">
                <a:solidFill>
                  <a:schemeClr val="accent6"/>
                </a:solidFill>
                <a:latin typeface="Roboto Condensed Light"/>
                <a:ea typeface="Roboto Condensed Light"/>
                <a:cs typeface="Roboto Condensed Light"/>
                <a:sym typeface="Roboto Condensed Light"/>
              </a:rPr>
              <a:t>研究對象</a:t>
            </a:r>
            <a:endParaRPr b="0" i="0" sz="2200" u="none" cap="none" strike="noStrike">
              <a:solidFill>
                <a:schemeClr val="accent6"/>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Condensed Light"/>
              <a:ea typeface="Roboto Condensed Light"/>
              <a:cs typeface="Roboto Condensed Light"/>
              <a:sym typeface="Roboto Condensed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7"/>
          <p:cNvSpPr txBox="1"/>
          <p:nvPr>
            <p:ph idx="1" type="subTitle"/>
          </p:nvPr>
        </p:nvSpPr>
        <p:spPr>
          <a:xfrm>
            <a:off x="451875" y="913850"/>
            <a:ext cx="8240400" cy="408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Roboto Condensed Light"/>
              <a:buNone/>
            </a:pPr>
            <a:r>
              <a:t/>
            </a:r>
            <a:endParaRPr sz="1400"/>
          </a:p>
          <a:p>
            <a:pPr indent="0" lvl="0" marL="0" rtl="0" algn="ctr">
              <a:lnSpc>
                <a:spcPct val="100000"/>
              </a:lnSpc>
              <a:spcBef>
                <a:spcPts val="0"/>
              </a:spcBef>
              <a:spcAft>
                <a:spcPts val="0"/>
              </a:spcAft>
              <a:buClr>
                <a:schemeClr val="accent6"/>
              </a:buClr>
              <a:buSzPts val="2800"/>
              <a:buFont typeface="Arial"/>
              <a:buNone/>
            </a:pPr>
            <a:r>
              <a:rPr b="1" lang="en" sz="1800">
                <a:latin typeface="Exo 2"/>
                <a:ea typeface="Exo 2"/>
                <a:cs typeface="Exo 2"/>
                <a:sym typeface="Exo 2"/>
              </a:rPr>
              <a:t>光化學（photochemistry）</a:t>
            </a:r>
            <a:endParaRPr sz="1800"/>
          </a:p>
          <a:p>
            <a:pPr indent="0" lvl="0" marL="0" rtl="0" algn="l">
              <a:lnSpc>
                <a:spcPct val="115000"/>
              </a:lnSpc>
              <a:spcBef>
                <a:spcPts val="0"/>
              </a:spcBef>
              <a:spcAft>
                <a:spcPts val="0"/>
              </a:spcAft>
              <a:buClr>
                <a:schemeClr val="accent6"/>
              </a:buClr>
              <a:buSzPts val="1100"/>
              <a:buFont typeface="Arial"/>
              <a:buNone/>
            </a:pPr>
            <a:r>
              <a:rPr lang="en" sz="1400"/>
              <a:t>光化學動力作用需要三元素：感光劑、光源、與細胞中的氧分子。</a:t>
            </a:r>
            <a:endParaRPr sz="1400"/>
          </a:p>
          <a:p>
            <a:pPr indent="-317500" lvl="0" marL="457200" rtl="0" algn="l">
              <a:lnSpc>
                <a:spcPct val="115000"/>
              </a:lnSpc>
              <a:spcBef>
                <a:spcPts val="0"/>
              </a:spcBef>
              <a:spcAft>
                <a:spcPts val="0"/>
              </a:spcAft>
              <a:buSzPts val="1400"/>
              <a:buChar char="●"/>
            </a:pPr>
            <a:r>
              <a:rPr lang="en" sz="1400"/>
              <a:t>第一元素為感光劑。（例如：四吡咯的有機化合物）</a:t>
            </a:r>
            <a:endParaRPr sz="1400"/>
          </a:p>
          <a:p>
            <a:pPr indent="-317500" lvl="0" marL="457200" rtl="0" algn="l">
              <a:lnSpc>
                <a:spcPct val="115000"/>
              </a:lnSpc>
              <a:spcBef>
                <a:spcPts val="0"/>
              </a:spcBef>
              <a:spcAft>
                <a:spcPts val="0"/>
              </a:spcAft>
              <a:buSzPts val="1400"/>
              <a:buChar char="●"/>
            </a:pPr>
            <a:r>
              <a:rPr lang="en" sz="1400"/>
              <a:t>第二元素為光線，具有特定波長，可以使感光劑激發，產生能階變化（由基態提昇為激發態），當能階恢復，感光劑便能釋放出能量。</a:t>
            </a:r>
            <a:endParaRPr sz="1400"/>
          </a:p>
          <a:p>
            <a:pPr indent="-317500" lvl="0" marL="457200" rtl="0" algn="l">
              <a:lnSpc>
                <a:spcPct val="115000"/>
              </a:lnSpc>
              <a:spcBef>
                <a:spcPts val="0"/>
              </a:spcBef>
              <a:spcAft>
                <a:spcPts val="0"/>
              </a:spcAft>
              <a:buSzPts val="1400"/>
              <a:buChar char="●"/>
            </a:pPr>
            <a:r>
              <a:rPr lang="en" sz="1400"/>
              <a:t>第三元素為氧分子，光感分子將光轉為能量傳遞給氧分子，產生活性氧類（ROS），包括自由基以及單線態氧，引起細胞毒殺作用。</a:t>
            </a:r>
            <a:endParaRPr sz="1400"/>
          </a:p>
          <a:p>
            <a:pPr indent="0" lvl="0" marL="0" rtl="0" algn="l">
              <a:lnSpc>
                <a:spcPct val="115000"/>
              </a:lnSpc>
              <a:spcBef>
                <a:spcPts val="0"/>
              </a:spcBef>
              <a:spcAft>
                <a:spcPts val="0"/>
              </a:spcAft>
              <a:buClr>
                <a:schemeClr val="dk1"/>
              </a:buClr>
              <a:buSzPts val="1200"/>
              <a:buFont typeface="Roboto Condensed Light"/>
              <a:buNone/>
            </a:pPr>
            <a:r>
              <a:t/>
            </a:r>
            <a:endParaRPr sz="1400"/>
          </a:p>
          <a:p>
            <a:pPr indent="0" lvl="0" marL="0" rtl="0" algn="ctr">
              <a:lnSpc>
                <a:spcPct val="100000"/>
              </a:lnSpc>
              <a:spcBef>
                <a:spcPts val="0"/>
              </a:spcBef>
              <a:spcAft>
                <a:spcPts val="0"/>
              </a:spcAft>
              <a:buClr>
                <a:schemeClr val="accent6"/>
              </a:buClr>
              <a:buSzPts val="2800"/>
              <a:buFont typeface="Arial"/>
              <a:buNone/>
            </a:pPr>
            <a:r>
              <a:rPr b="1" lang="en" sz="1800">
                <a:latin typeface="Exo 2"/>
                <a:ea typeface="Exo 2"/>
                <a:cs typeface="Exo 2"/>
                <a:sym typeface="Exo 2"/>
              </a:rPr>
              <a:t>光動力殺菌（Photodynamic inactivation，PDI）</a:t>
            </a:r>
            <a:endParaRPr sz="1800"/>
          </a:p>
          <a:p>
            <a:pPr indent="0" lvl="0" marL="0" rtl="0" algn="l">
              <a:lnSpc>
                <a:spcPct val="115000"/>
              </a:lnSpc>
              <a:spcBef>
                <a:spcPts val="0"/>
              </a:spcBef>
              <a:spcAft>
                <a:spcPts val="0"/>
              </a:spcAft>
              <a:buClr>
                <a:schemeClr val="dk1"/>
              </a:buClr>
              <a:buSzPts val="1200"/>
              <a:buFont typeface="Roboto Condensed Light"/>
              <a:buNone/>
            </a:pPr>
            <a:r>
              <a:rPr lang="en" sz="1400"/>
              <a:t>光動力殺菌(photodynamic inactivation)為一有別於傳統抗菌藥物治療微生物感染的方法；光動力殺菌過程中光感物質可迅速地累積在菌體，並經由特定波長的光源激發後，產生單態氧及自由基對微生物細胞進行毒殺，形成不可逆的傷害。光動力殺菌對細菌或真菌具有立即殺菌效果，不同於抗生素的殺菌機轉。目前沒有證據顯示微生物會產生對抗單態氧的機轉而對光動力殺菌產生抗性。</a:t>
            </a:r>
            <a:endParaRPr sz="1400"/>
          </a:p>
          <a:p>
            <a:pPr indent="0" lvl="0" marL="0" rtl="0" algn="l">
              <a:lnSpc>
                <a:spcPct val="100000"/>
              </a:lnSpc>
              <a:spcBef>
                <a:spcPts val="0"/>
              </a:spcBef>
              <a:spcAft>
                <a:spcPts val="0"/>
              </a:spcAft>
              <a:buClr>
                <a:srgbClr val="000000"/>
              </a:buClr>
              <a:buSzPts val="1200"/>
              <a:buFont typeface="Arial"/>
              <a:buNone/>
            </a:pPr>
            <a:r>
              <a:t/>
            </a:r>
            <a:endParaRPr sz="1400"/>
          </a:p>
        </p:txBody>
      </p:sp>
      <p:sp>
        <p:nvSpPr>
          <p:cNvPr id="500" name="Google Shape;500;p17"/>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第四節 資料蒐集</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8"/>
          <p:cNvSpPr txBox="1"/>
          <p:nvPr>
            <p:ph type="ctrTitle"/>
          </p:nvPr>
        </p:nvSpPr>
        <p:spPr>
          <a:xfrm>
            <a:off x="1964850" y="325175"/>
            <a:ext cx="5214300" cy="55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3000"/>
              <a:t>真菌</a:t>
            </a:r>
            <a:endParaRPr sz="3000"/>
          </a:p>
        </p:txBody>
      </p:sp>
      <p:sp>
        <p:nvSpPr>
          <p:cNvPr id="506" name="Google Shape;506;p18"/>
          <p:cNvSpPr txBox="1"/>
          <p:nvPr>
            <p:ph idx="4294967295" type="title"/>
          </p:nvPr>
        </p:nvSpPr>
        <p:spPr>
          <a:xfrm flipH="1">
            <a:off x="5325975" y="880475"/>
            <a:ext cx="3234900" cy="413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600"/>
              <a:buNone/>
            </a:pPr>
            <a:r>
              <a:rPr lang="en" sz="1400"/>
              <a:t>● 真菌：是真核生物，有細胞壁，缺乏葉綠素，無法行光合作用，與動物同為異營生物，須從外界獲得養分。</a:t>
            </a:r>
            <a:endParaRPr sz="1400"/>
          </a:p>
          <a:p>
            <a:pPr indent="0" lvl="0" marL="0" rtl="0" algn="l">
              <a:lnSpc>
                <a:spcPct val="100000"/>
              </a:lnSpc>
              <a:spcBef>
                <a:spcPts val="0"/>
              </a:spcBef>
              <a:spcAft>
                <a:spcPts val="0"/>
              </a:spcAft>
              <a:buSzPts val="9600"/>
              <a:buNone/>
            </a:pPr>
            <a:r>
              <a:t/>
            </a:r>
            <a:endParaRPr sz="1400"/>
          </a:p>
          <a:p>
            <a:pPr indent="0" lvl="0" marL="0" rtl="0" algn="l">
              <a:lnSpc>
                <a:spcPct val="100000"/>
              </a:lnSpc>
              <a:spcBef>
                <a:spcPts val="0"/>
              </a:spcBef>
              <a:spcAft>
                <a:spcPts val="0"/>
              </a:spcAft>
              <a:buSzPts val="1100"/>
              <a:buNone/>
            </a:pPr>
            <a:r>
              <a:rPr lang="en" sz="1400"/>
              <a:t>● 真菌分泌分解酵素，將有機質（蛋白質、碳水化合物、脂質等），分解成水溶性的養分，營養物質因滲透壓的關系進入菌絲體內。</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SzPts val="1100"/>
              <a:buNone/>
            </a:pPr>
            <a:r>
              <a:rPr lang="en" sz="1400"/>
              <a:t>● 溫度提升：真菌分泌的分解酵素增加。</a:t>
            </a:r>
            <a:endParaRPr sz="1400"/>
          </a:p>
          <a:p>
            <a:pPr indent="0" lvl="0" marL="0" rtl="0" algn="l">
              <a:lnSpc>
                <a:spcPct val="100000"/>
              </a:lnSpc>
              <a:spcBef>
                <a:spcPts val="0"/>
              </a:spcBef>
              <a:spcAft>
                <a:spcPts val="0"/>
              </a:spcAft>
              <a:buClr>
                <a:schemeClr val="accent6"/>
              </a:buClr>
              <a:buSzPts val="1100"/>
              <a:buFont typeface="Arial"/>
              <a:buNone/>
            </a:pPr>
            <a:r>
              <a:t/>
            </a:r>
            <a:endParaRPr sz="1400"/>
          </a:p>
          <a:p>
            <a:pPr indent="0" lvl="0" marL="0" rtl="0" algn="l">
              <a:lnSpc>
                <a:spcPct val="100000"/>
              </a:lnSpc>
              <a:spcBef>
                <a:spcPts val="0"/>
              </a:spcBef>
              <a:spcAft>
                <a:spcPts val="0"/>
              </a:spcAft>
              <a:buClr>
                <a:schemeClr val="accent6"/>
              </a:buClr>
              <a:buSzPts val="1100"/>
              <a:buFont typeface="Arial"/>
              <a:buNone/>
            </a:pPr>
            <a:r>
              <a:rPr lang="en" sz="1400"/>
              <a:t>● 水活性提升：幫助真菌吸收養分。</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Clr>
                <a:schemeClr val="accent6"/>
              </a:buClr>
              <a:buSzPts val="1100"/>
              <a:buFont typeface="Arial"/>
              <a:buNone/>
            </a:pPr>
            <a:r>
              <a:rPr lang="en" sz="1400"/>
              <a:t>● 低溫、水分不足，會影響真菌吸收養分。</a:t>
            </a:r>
            <a:endParaRPr sz="1400"/>
          </a:p>
          <a:p>
            <a:pPr indent="0" lvl="0" marL="0" rtl="0" algn="l">
              <a:lnSpc>
                <a:spcPct val="100000"/>
              </a:lnSpc>
              <a:spcBef>
                <a:spcPts val="0"/>
              </a:spcBef>
              <a:spcAft>
                <a:spcPts val="0"/>
              </a:spcAft>
              <a:buSzPts val="9600"/>
              <a:buNone/>
            </a:pPr>
            <a:r>
              <a:t/>
            </a:r>
            <a:endParaRPr sz="1400"/>
          </a:p>
          <a:p>
            <a:pPr indent="0" lvl="0" marL="0" rtl="0" algn="l">
              <a:lnSpc>
                <a:spcPct val="100000"/>
              </a:lnSpc>
              <a:spcBef>
                <a:spcPts val="0"/>
              </a:spcBef>
              <a:spcAft>
                <a:spcPts val="0"/>
              </a:spcAft>
              <a:buSzPts val="9600"/>
              <a:buNone/>
            </a:pPr>
            <a:r>
              <a:t/>
            </a:r>
            <a:endParaRPr sz="1400"/>
          </a:p>
        </p:txBody>
      </p:sp>
      <p:cxnSp>
        <p:nvCxnSpPr>
          <p:cNvPr id="507" name="Google Shape;507;p18"/>
          <p:cNvCxnSpPr/>
          <p:nvPr/>
        </p:nvCxnSpPr>
        <p:spPr>
          <a:xfrm>
            <a:off x="2162075" y="-35700"/>
            <a:ext cx="0" cy="2382600"/>
          </a:xfrm>
          <a:prstGeom prst="straightConnector1">
            <a:avLst/>
          </a:prstGeom>
          <a:noFill/>
          <a:ln cap="flat" cmpd="sng" w="9525">
            <a:solidFill>
              <a:schemeClr val="dk2"/>
            </a:solidFill>
            <a:prstDash val="solid"/>
            <a:round/>
            <a:headEnd len="sm" w="sm" type="none"/>
            <a:tailEnd len="sm" w="sm" type="none"/>
          </a:ln>
        </p:spPr>
      </p:cxnSp>
      <p:pic>
        <p:nvPicPr>
          <p:cNvPr id="508" name="Google Shape;508;p18"/>
          <p:cNvPicPr preferRelativeResize="0"/>
          <p:nvPr/>
        </p:nvPicPr>
        <p:blipFill rotWithShape="1">
          <a:blip r:embed="rId3">
            <a:alphaModFix/>
          </a:blip>
          <a:srcRect b="0" l="0" r="0" t="0"/>
          <a:stretch/>
        </p:blipFill>
        <p:spPr>
          <a:xfrm>
            <a:off x="434400" y="1007200"/>
            <a:ext cx="4641949" cy="322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21"/>
          <p:cNvSpPr txBox="1"/>
          <p:nvPr>
            <p:ph type="ctrTitle"/>
          </p:nvPr>
        </p:nvSpPr>
        <p:spPr>
          <a:xfrm flipH="1">
            <a:off x="1061700" y="258575"/>
            <a:ext cx="7020600" cy="68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3000"/>
              <a:t>黴菌</a:t>
            </a:r>
            <a:endParaRPr sz="3000"/>
          </a:p>
        </p:txBody>
      </p:sp>
      <p:sp>
        <p:nvSpPr>
          <p:cNvPr id="514" name="Google Shape;514;p21"/>
          <p:cNvSpPr txBox="1"/>
          <p:nvPr>
            <p:ph idx="2" type="title"/>
          </p:nvPr>
        </p:nvSpPr>
        <p:spPr>
          <a:xfrm flipH="1">
            <a:off x="904175" y="947075"/>
            <a:ext cx="8001900" cy="373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600"/>
              <a:buNone/>
            </a:pPr>
            <a:r>
              <a:rPr b="0" lang="en" sz="1400"/>
              <a:t>黴菌（Mold）不是分類學名詞，是沒有大型子實體（Sporocarp）且菌絲體較發達的絲狀真菌的通稱。[車振明（2011）]。</a:t>
            </a:r>
            <a:endParaRPr b="0" sz="1400"/>
          </a:p>
          <a:p>
            <a:pPr indent="0" lvl="0" marL="0" rtl="0" algn="l">
              <a:lnSpc>
                <a:spcPct val="100000"/>
              </a:lnSpc>
              <a:spcBef>
                <a:spcPts val="0"/>
              </a:spcBef>
              <a:spcAft>
                <a:spcPts val="0"/>
              </a:spcAft>
              <a:buSzPts val="9600"/>
              <a:buNone/>
            </a:pPr>
            <a:r>
              <a:t/>
            </a:r>
            <a:endParaRPr b="0" sz="1400"/>
          </a:p>
          <a:p>
            <a:pPr indent="-317500" lvl="0" marL="457200" rtl="0" algn="l">
              <a:lnSpc>
                <a:spcPct val="100000"/>
              </a:lnSpc>
              <a:spcBef>
                <a:spcPts val="0"/>
              </a:spcBef>
              <a:spcAft>
                <a:spcPts val="0"/>
              </a:spcAft>
              <a:buSzPts val="1400"/>
              <a:buChar char="●"/>
            </a:pPr>
            <a:r>
              <a:rPr b="0" lang="en" sz="1400"/>
              <a:t>種類很多，型態和顏色度不相同，且無法用肉眼看清楚。</a:t>
            </a:r>
            <a:endParaRPr b="0" sz="1400"/>
          </a:p>
          <a:p>
            <a:pPr indent="-317500" lvl="0" marL="457200" rtl="0" algn="l">
              <a:lnSpc>
                <a:spcPct val="100000"/>
              </a:lnSpc>
              <a:spcBef>
                <a:spcPts val="0"/>
              </a:spcBef>
              <a:spcAft>
                <a:spcPts val="0"/>
              </a:spcAft>
              <a:buSzPts val="1400"/>
              <a:buChar char="●"/>
            </a:pPr>
            <a:r>
              <a:rPr b="0" lang="en" sz="1400"/>
              <a:t>構造：由菌絲構成，菌絲頂端會形成孢子囊。當孢子囊成熟後會裂開，散播孢子到空氣中。</a:t>
            </a:r>
            <a:endParaRPr b="0" sz="1400"/>
          </a:p>
          <a:p>
            <a:pPr indent="-317500" lvl="0" marL="457200" rtl="0" algn="l">
              <a:lnSpc>
                <a:spcPct val="100000"/>
              </a:lnSpc>
              <a:spcBef>
                <a:spcPts val="0"/>
              </a:spcBef>
              <a:spcAft>
                <a:spcPts val="0"/>
              </a:spcAft>
              <a:buSzPts val="1400"/>
              <a:buChar char="●"/>
            </a:pPr>
            <a:r>
              <a:rPr b="0" lang="en" sz="1400"/>
              <a:t>繁殖方式：當孢子飄落在適當的環境後，會長出新的菌絲。</a:t>
            </a:r>
            <a:endParaRPr b="0" sz="1400"/>
          </a:p>
          <a:p>
            <a:pPr indent="-317500" lvl="0" marL="457200" rtl="0" algn="l">
              <a:lnSpc>
                <a:spcPct val="100000"/>
              </a:lnSpc>
              <a:spcBef>
                <a:spcPts val="0"/>
              </a:spcBef>
              <a:spcAft>
                <a:spcPts val="0"/>
              </a:spcAft>
              <a:buSzPts val="1400"/>
              <a:buChar char="●"/>
            </a:pPr>
            <a:r>
              <a:rPr b="0" lang="en" sz="1400"/>
              <a:t>生長環境：喜歡潮濕、溫暖的環境。</a:t>
            </a:r>
            <a:endParaRPr b="0" sz="1400"/>
          </a:p>
          <a:p>
            <a:pPr indent="0" lvl="0" marL="0" rtl="0" algn="l">
              <a:lnSpc>
                <a:spcPct val="100000"/>
              </a:lnSpc>
              <a:spcBef>
                <a:spcPts val="0"/>
              </a:spcBef>
              <a:spcAft>
                <a:spcPts val="0"/>
              </a:spcAft>
              <a:buSzPts val="9600"/>
              <a:buNone/>
            </a:pPr>
            <a:r>
              <a:t/>
            </a:r>
            <a:endParaRPr b="0" sz="1400"/>
          </a:p>
          <a:p>
            <a:pPr indent="0" lvl="0" marL="0" rtl="0" algn="l">
              <a:lnSpc>
                <a:spcPct val="100000"/>
              </a:lnSpc>
              <a:spcBef>
                <a:spcPts val="0"/>
              </a:spcBef>
              <a:spcAft>
                <a:spcPts val="0"/>
              </a:spcAft>
              <a:buSzPts val="9600"/>
              <a:buNone/>
            </a:pPr>
            <a:r>
              <a:rPr b="0" lang="en" sz="1400"/>
              <a:t>影響黴菌生長的因素及合適條件[Dagnas and Membré(2013)]:</a:t>
            </a:r>
            <a:endParaRPr b="0" sz="1400"/>
          </a:p>
          <a:p>
            <a:pPr indent="0" lvl="0" marL="0" rtl="0" algn="l">
              <a:lnSpc>
                <a:spcPct val="100000"/>
              </a:lnSpc>
              <a:spcBef>
                <a:spcPts val="0"/>
              </a:spcBef>
              <a:spcAft>
                <a:spcPts val="0"/>
              </a:spcAft>
              <a:buClr>
                <a:schemeClr val="accent6"/>
              </a:buClr>
              <a:buSzPts val="1100"/>
              <a:buFont typeface="Arial"/>
              <a:buNone/>
            </a:pPr>
            <a:r>
              <a:rPr b="0" lang="en" sz="1400"/>
              <a:t>1.水分：水活性Aw0.8～1。</a:t>
            </a:r>
            <a:endParaRPr b="0" sz="1400"/>
          </a:p>
          <a:p>
            <a:pPr indent="0" lvl="0" marL="0" rtl="0" algn="l">
              <a:lnSpc>
                <a:spcPct val="100000"/>
              </a:lnSpc>
              <a:spcBef>
                <a:spcPts val="0"/>
              </a:spcBef>
              <a:spcAft>
                <a:spcPts val="0"/>
              </a:spcAft>
              <a:buClr>
                <a:schemeClr val="accent6"/>
              </a:buClr>
              <a:buSzPts val="1100"/>
              <a:buFont typeface="Arial"/>
              <a:buNone/>
            </a:pPr>
            <a:r>
              <a:rPr b="0" lang="en" sz="1400"/>
              <a:t>2.營養物質：些微醣類、碳（C）源、氮（N）源就可利用生長繁殖。</a:t>
            </a:r>
            <a:endParaRPr b="0" sz="1400"/>
          </a:p>
          <a:p>
            <a:pPr indent="0" lvl="0" marL="0" rtl="0" algn="l">
              <a:lnSpc>
                <a:spcPct val="100000"/>
              </a:lnSpc>
              <a:spcBef>
                <a:spcPts val="0"/>
              </a:spcBef>
              <a:spcAft>
                <a:spcPts val="0"/>
              </a:spcAft>
              <a:buClr>
                <a:schemeClr val="accent6"/>
              </a:buClr>
              <a:buSzPts val="1100"/>
              <a:buFont typeface="Arial"/>
              <a:buNone/>
            </a:pPr>
            <a:r>
              <a:rPr b="0" lang="en" sz="1400"/>
              <a:t>3.溫度：適合生長的溫度為10～35℃間。</a:t>
            </a:r>
            <a:endParaRPr b="0" sz="1400"/>
          </a:p>
          <a:p>
            <a:pPr indent="0" lvl="0" marL="0" rtl="0" algn="l">
              <a:lnSpc>
                <a:spcPct val="100000"/>
              </a:lnSpc>
              <a:spcBef>
                <a:spcPts val="0"/>
              </a:spcBef>
              <a:spcAft>
                <a:spcPts val="0"/>
              </a:spcAft>
              <a:buClr>
                <a:schemeClr val="accent6"/>
              </a:buClr>
              <a:buSzPts val="1100"/>
              <a:buFont typeface="Arial"/>
              <a:buNone/>
            </a:pPr>
            <a:r>
              <a:rPr b="0" lang="en" sz="1400"/>
              <a:t>4.氧氣：黴菌都屬好氧性，當氧氣濃度低時，黴菌的生長將受到抑制。氧濃度0.2%以下時，則不能發育。</a:t>
            </a:r>
            <a:endParaRPr b="0" sz="1400"/>
          </a:p>
          <a:p>
            <a:pPr indent="0" lvl="0" marL="0" rtl="0" algn="l">
              <a:lnSpc>
                <a:spcPct val="100000"/>
              </a:lnSpc>
              <a:spcBef>
                <a:spcPts val="0"/>
              </a:spcBef>
              <a:spcAft>
                <a:spcPts val="0"/>
              </a:spcAft>
              <a:buClr>
                <a:schemeClr val="accent6"/>
              </a:buClr>
              <a:buSzPts val="1100"/>
              <a:buFont typeface="Arial"/>
              <a:buNone/>
            </a:pPr>
            <a:r>
              <a:rPr b="0" lang="en" sz="1400"/>
              <a:t>5.酸鹼度（pH）值：喜好微酸環境，pH3.0～8.0範圍內均能生長。</a:t>
            </a:r>
            <a:endParaRPr b="0" sz="1400"/>
          </a:p>
          <a:p>
            <a:pPr indent="0" lvl="0" marL="0" rtl="0" algn="l">
              <a:lnSpc>
                <a:spcPct val="100000"/>
              </a:lnSpc>
              <a:spcBef>
                <a:spcPts val="0"/>
              </a:spcBef>
              <a:spcAft>
                <a:spcPts val="0"/>
              </a:spcAft>
              <a:buSzPts val="9600"/>
              <a:buNone/>
            </a:pPr>
            <a:r>
              <a:t/>
            </a:r>
            <a:endParaRPr b="0" sz="1400"/>
          </a:p>
        </p:txBody>
      </p:sp>
      <p:cxnSp>
        <p:nvCxnSpPr>
          <p:cNvPr id="515" name="Google Shape;515;p21"/>
          <p:cNvCxnSpPr/>
          <p:nvPr/>
        </p:nvCxnSpPr>
        <p:spPr>
          <a:xfrm>
            <a:off x="2162075" y="-35700"/>
            <a:ext cx="0" cy="23826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
          <p:cNvSpPr txBox="1"/>
          <p:nvPr>
            <p:ph idx="1" type="body"/>
          </p:nvPr>
        </p:nvSpPr>
        <p:spPr>
          <a:xfrm>
            <a:off x="870650" y="902825"/>
            <a:ext cx="6919200" cy="321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200"/>
              <a:buNone/>
            </a:pPr>
            <a:r>
              <a:rPr lang="en" sz="1400">
                <a:solidFill>
                  <a:srgbClr val="434343"/>
                </a:solidFill>
                <a:latin typeface="Times New Roman"/>
                <a:ea typeface="Times New Roman"/>
                <a:cs typeface="Times New Roman"/>
                <a:sym typeface="Times New Roman"/>
              </a:rPr>
              <a:t>本研究目的為研究藍光抑制黴菌生長的成效，並探討當土司照射藍光後，因照度的差異，對黴菌的抑制效果，及研究其中原理「光化學動力殺菌」作用。</a:t>
            </a:r>
            <a:endParaRPr sz="1400">
              <a:solidFill>
                <a:srgbClr val="434343"/>
              </a:solidFill>
              <a:latin typeface="Times New Roman"/>
              <a:ea typeface="Times New Roman"/>
              <a:cs typeface="Times New Roman"/>
              <a:sym typeface="Times New Roman"/>
            </a:endParaRPr>
          </a:p>
          <a:p>
            <a:pPr indent="0" lvl="0" marL="0" rtl="0" algn="l">
              <a:lnSpc>
                <a:spcPct val="115000"/>
              </a:lnSpc>
              <a:spcBef>
                <a:spcPts val="1600"/>
              </a:spcBef>
              <a:spcAft>
                <a:spcPts val="0"/>
              </a:spcAft>
              <a:buSzPts val="1200"/>
              <a:buNone/>
            </a:pPr>
            <a:r>
              <a:rPr lang="en" sz="1400">
                <a:solidFill>
                  <a:srgbClr val="434343"/>
                </a:solidFill>
                <a:latin typeface="Times New Roman"/>
                <a:ea typeface="Times New Roman"/>
                <a:cs typeface="Times New Roman"/>
                <a:sym typeface="Times New Roman"/>
              </a:rPr>
              <a:t>本研究主要實驗採</a:t>
            </a:r>
            <a:r>
              <a:rPr lang="en" sz="1400">
                <a:solidFill>
                  <a:schemeClr val="dk1"/>
                </a:solidFill>
                <a:latin typeface="Times New Roman"/>
                <a:ea typeface="Times New Roman"/>
                <a:cs typeface="Times New Roman"/>
                <a:sym typeface="Times New Roman"/>
              </a:rPr>
              <a:t>「隨機化實驗控制組前後測設計(randomized control-group pretest-posttest design)</a:t>
            </a:r>
            <a:r>
              <a:rPr lang="en" sz="1400">
                <a:solidFill>
                  <a:srgbClr val="434343"/>
                </a:solidFill>
                <a:latin typeface="Times New Roman"/>
                <a:ea typeface="Times New Roman"/>
                <a:cs typeface="Times New Roman"/>
                <a:sym typeface="Times New Roman"/>
              </a:rPr>
              <a:t>」，</a:t>
            </a:r>
            <a:r>
              <a:rPr lang="en" sz="1400">
                <a:solidFill>
                  <a:schemeClr val="dk1"/>
                </a:solidFill>
                <a:latin typeface="Times New Roman"/>
                <a:ea typeface="Times New Roman"/>
                <a:cs typeface="Times New Roman"/>
                <a:sym typeface="Times New Roman"/>
              </a:rPr>
              <a:t>將土司隨機分派為實驗組和控制組，於實驗處理前先測量兩組的依變數，並在實驗組接受實驗處理後，再予以依變數的施測。</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1600"/>
              </a:spcBef>
              <a:spcAft>
                <a:spcPts val="0"/>
              </a:spcAft>
              <a:buSzPts val="1200"/>
              <a:buNone/>
            </a:pPr>
            <a:r>
              <a:rPr lang="en" sz="1400">
                <a:solidFill>
                  <a:schemeClr val="dk1"/>
                </a:solidFill>
                <a:latin typeface="Times New Roman"/>
                <a:ea typeface="Times New Roman"/>
                <a:cs typeface="Times New Roman"/>
                <a:sym typeface="Times New Roman"/>
              </a:rPr>
              <a:t>實驗結果採直發接觀察法方法分析。</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SzPts val="1200"/>
              <a:buNone/>
            </a:pPr>
            <a:r>
              <a:rPr lang="en" sz="1400">
                <a:solidFill>
                  <a:schemeClr val="dk1"/>
                </a:solidFill>
                <a:latin typeface="Times New Roman"/>
                <a:ea typeface="Times New Roman"/>
                <a:cs typeface="Times New Roman"/>
                <a:sym typeface="Times New Roman"/>
              </a:rPr>
              <a:t>研究結果發現：照射藍光能有效抑止黴菌繁殖，藍光的光照度提升，更能明顯觀測到抑制黴菌的成效。</a:t>
            </a:r>
            <a:endParaRPr sz="1400">
              <a:solidFill>
                <a:schemeClr val="dk1"/>
              </a:solidFill>
              <a:latin typeface="Times New Roman"/>
              <a:ea typeface="Times New Roman"/>
              <a:cs typeface="Times New Roman"/>
              <a:sym typeface="Times New Roman"/>
            </a:endParaRPr>
          </a:p>
        </p:txBody>
      </p:sp>
      <p:sp>
        <p:nvSpPr>
          <p:cNvPr id="149" name="Google Shape;149;p2"/>
          <p:cNvSpPr txBox="1"/>
          <p:nvPr>
            <p:ph type="ctrTitle"/>
          </p:nvPr>
        </p:nvSpPr>
        <p:spPr>
          <a:xfrm>
            <a:off x="1964850" y="302825"/>
            <a:ext cx="5214300" cy="60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摘要</a:t>
            </a:r>
            <a:endParaRPr sz="3000"/>
          </a:p>
        </p:txBody>
      </p:sp>
      <p:sp>
        <p:nvSpPr>
          <p:cNvPr id="150" name="Google Shape;150;p2"/>
          <p:cNvSpPr txBox="1"/>
          <p:nvPr/>
        </p:nvSpPr>
        <p:spPr>
          <a:xfrm>
            <a:off x="870650" y="4044800"/>
            <a:ext cx="67299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800" u="none" cap="none" strike="noStrike">
                <a:solidFill>
                  <a:schemeClr val="dk1"/>
                </a:solidFill>
                <a:latin typeface="Roboto Condensed Light"/>
                <a:ea typeface="Roboto Condensed Light"/>
                <a:cs typeface="Roboto Condensed Light"/>
                <a:sym typeface="Roboto Condensed Light"/>
              </a:rPr>
              <a:t>關鍵字：</a:t>
            </a:r>
            <a:r>
              <a:rPr b="1" i="0" lang="en" sz="1800" u="none" cap="none" strike="noStrike">
                <a:solidFill>
                  <a:schemeClr val="dk1"/>
                </a:solidFill>
                <a:latin typeface="Roboto Condensed"/>
                <a:ea typeface="Roboto Condensed"/>
                <a:cs typeface="Roboto Condensed"/>
                <a:sym typeface="Roboto Condensed"/>
              </a:rPr>
              <a:t>黴菌、藍光、光化學動力殺菌</a:t>
            </a:r>
            <a:endParaRPr b="1" i="0" sz="1800" u="none" cap="none" strike="noStrike">
              <a:solidFill>
                <a:schemeClr val="dk1"/>
              </a:solidFill>
              <a:latin typeface="Roboto Condensed"/>
              <a:ea typeface="Roboto Condensed"/>
              <a:cs typeface="Roboto Condensed"/>
              <a:sym typeface="Roboto Condensed"/>
            </a:endParaRPr>
          </a:p>
          <a:p>
            <a:pPr indent="0" lvl="0" marL="0" marR="0" rtl="0" algn="l">
              <a:lnSpc>
                <a:spcPct val="100000"/>
              </a:lnSpc>
              <a:spcBef>
                <a:spcPts val="0"/>
              </a:spcBef>
              <a:spcAft>
                <a:spcPts val="0"/>
              </a:spcAft>
              <a:buClr>
                <a:srgbClr val="000000"/>
              </a:buClr>
              <a:buSzPts val="1000"/>
              <a:buFont typeface="Arial"/>
              <a:buNone/>
            </a:pPr>
            <a:r>
              <a:rPr b="0" i="0" lang="en" sz="1800" u="none" cap="none" strike="noStrike">
                <a:solidFill>
                  <a:schemeClr val="dk1"/>
                </a:solidFill>
                <a:latin typeface="Roboto Condensed Light"/>
                <a:ea typeface="Roboto Condensed Light"/>
                <a:cs typeface="Roboto Condensed Light"/>
                <a:sym typeface="Roboto Condensed Light"/>
              </a:rPr>
              <a:t>Key word：</a:t>
            </a:r>
            <a:r>
              <a:rPr b="1" i="0" lang="en" sz="1800" u="none" cap="none" strike="noStrike">
                <a:solidFill>
                  <a:schemeClr val="dk1"/>
                </a:solidFill>
                <a:latin typeface="Roboto Condensed"/>
                <a:ea typeface="Roboto Condensed"/>
                <a:cs typeface="Roboto Condensed"/>
                <a:sym typeface="Roboto Condensed"/>
              </a:rPr>
              <a:t>Mold、blue light、Photodynamic inactivation</a:t>
            </a:r>
            <a:endParaRPr b="1" i="0" sz="1800" u="none" cap="none" strike="noStrike">
              <a:solidFill>
                <a:schemeClr val="dk1"/>
              </a:solidFill>
              <a:latin typeface="Roboto Condensed"/>
              <a:ea typeface="Roboto Condensed"/>
              <a:cs typeface="Roboto Condensed"/>
              <a:sym typeface="Roboto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2"/>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光</a:t>
            </a:r>
            <a:endParaRPr sz="3000"/>
          </a:p>
        </p:txBody>
      </p:sp>
      <p:sp>
        <p:nvSpPr>
          <p:cNvPr id="521" name="Google Shape;521;p22"/>
          <p:cNvSpPr txBox="1"/>
          <p:nvPr>
            <p:ph idx="4294967295" type="subTitle"/>
          </p:nvPr>
        </p:nvSpPr>
        <p:spPr>
          <a:xfrm>
            <a:off x="466700" y="913850"/>
            <a:ext cx="8216100" cy="377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光通常指的是人類眼睛可以見的電磁波（可見光）。</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可見光只是電磁波譜上的某一段頻譜，一般是定義為波長介於400至700奈（納）米（nm）之間的電磁波，也就是波長比紫外線長，比紅外線短的電磁波。有些資料來源定義的可見光的波長範圍也有不同，較窄的有介於420至680nm，較寬的有介於380至800nm。</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而有些非可見光也可以被稱為光，如紫外光、紅外光、x光。</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光既是一種高頻的電磁波，又是一種由稱為光子的基本粒子組成的粒子流。</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因此光同時具有粒子性與波動性，或者說光具有「波粒二象性」。</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光是能量的一種傳播方式。</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光源所以發出光，是因為束縛於光源原子裏的電子的運動。</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有三種方式：熱運動、躍遷輻射、受激輻射。前者為生活中最常見的，比如電燈和火焰；後者多應用於雷射。</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100"/>
              <a:buFont typeface="Roboto Condensed Light"/>
              <a:buNone/>
            </a:pPr>
            <a:r>
              <a:rPr b="0" i="0" lang="en" sz="1400" u="none" cap="none" strike="noStrike">
                <a:solidFill>
                  <a:schemeClr val="dk1"/>
                </a:solidFill>
                <a:latin typeface="Roboto Condensed Light"/>
                <a:ea typeface="Roboto Condensed Light"/>
                <a:cs typeface="Roboto Condensed Light"/>
                <a:sym typeface="Roboto Condensed Light"/>
              </a:rPr>
              <a:t>另外，光波本身就是從原子、分子內輻射出的高頻電磁場，因此光波可以通過加速帶電粒子產生。</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[維基百科，光(2020)]</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chemeClr val="dk1"/>
              </a:solidFill>
              <a:latin typeface="Roboto Condensed Light"/>
              <a:ea typeface="Roboto Condensed Light"/>
              <a:cs typeface="Roboto Condensed Light"/>
              <a:sym typeface="Roboto Condensed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3"/>
          <p:cNvSpPr txBox="1"/>
          <p:nvPr>
            <p:ph type="ctrTitle"/>
          </p:nvPr>
        </p:nvSpPr>
        <p:spPr>
          <a:xfrm>
            <a:off x="20410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藍光</a:t>
            </a:r>
            <a:endParaRPr sz="3000"/>
          </a:p>
        </p:txBody>
      </p:sp>
      <p:sp>
        <p:nvSpPr>
          <p:cNvPr id="527" name="Google Shape;527;p23"/>
          <p:cNvSpPr txBox="1"/>
          <p:nvPr>
            <p:ph idx="4294967295" type="subTitle"/>
          </p:nvPr>
        </p:nvSpPr>
        <p:spPr>
          <a:xfrm>
            <a:off x="466700" y="913850"/>
            <a:ext cx="8216100" cy="3772800"/>
          </a:xfrm>
          <a:prstGeom prst="rect">
            <a:avLst/>
          </a:prstGeom>
          <a:noFill/>
          <a:ln>
            <a:noFill/>
          </a:ln>
        </p:spPr>
        <p:txBody>
          <a:bodyPr anchorCtr="0" anchor="t" bIns="91425" lIns="91425" spcFirstLastPara="1" rIns="91425" wrap="square" tIns="91425">
            <a:noAutofit/>
          </a:bodyPr>
          <a:lstStyle/>
          <a:p>
            <a:pPr indent="457200" lvl="0" marL="0" marR="0" rtl="0" algn="l">
              <a:lnSpc>
                <a:spcPct val="115000"/>
              </a:lnSpc>
              <a:spcBef>
                <a:spcPts val="0"/>
              </a:spcBef>
              <a:spcAft>
                <a:spcPts val="0"/>
              </a:spcAft>
              <a:buClr>
                <a:schemeClr val="accent6"/>
              </a:buClr>
              <a:buSzPts val="1100"/>
              <a:buFont typeface="Arial"/>
              <a:buNone/>
            </a:pPr>
            <a:r>
              <a:rPr b="0" i="0" lang="en" sz="1300" u="none" cap="none" strike="noStrike">
                <a:solidFill>
                  <a:schemeClr val="dk1"/>
                </a:solidFill>
                <a:latin typeface="Roboto Condensed Light"/>
                <a:ea typeface="Roboto Condensed Light"/>
                <a:cs typeface="Roboto Condensed Light"/>
                <a:sym typeface="Roboto Condensed Light"/>
              </a:rPr>
              <a:t>儘管紫外線的殺菌作用已為人熟知，但是它具有引起皮膚損傷和致癌的風險，更為嚴重的缺陷是，紫外線不具有或僅具有較弱的殺傷孢子的作用。</a:t>
            </a:r>
            <a:endParaRPr b="0" i="0" sz="13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300" u="none" cap="none" strike="noStrike">
                <a:solidFill>
                  <a:schemeClr val="dk1"/>
                </a:solidFill>
                <a:latin typeface="Roboto Condensed Light"/>
                <a:ea typeface="Roboto Condensed Light"/>
                <a:cs typeface="Roboto Condensed Light"/>
                <a:sym typeface="Roboto Condensed Light"/>
              </a:rPr>
              <a:t>目前的研究表明，可見光中的藍光也具有殺菌的效果，它的波長範圍為435-450納米。與紫外線照射相比，藍光不僅可以殺傷耐抗生素細菌和孢子，而且對哺乳動物細胞的危害要小得多，因此利用可見光進行殺菌更具有明顯的優勢。[北京新浪網(2020)]</a:t>
            </a:r>
            <a:endParaRPr b="0" i="0" sz="13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t/>
            </a:r>
            <a:endParaRPr b="0" i="0" sz="13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3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chemeClr val="dk1"/>
              </a:solidFill>
              <a:latin typeface="Roboto Condensed Light"/>
              <a:ea typeface="Roboto Condensed Light"/>
              <a:cs typeface="Roboto Condensed Light"/>
              <a:sym typeface="Roboto Condensed Light"/>
            </a:endParaRPr>
          </a:p>
        </p:txBody>
      </p:sp>
      <p:pic>
        <p:nvPicPr>
          <p:cNvPr id="528" name="Google Shape;528;p23"/>
          <p:cNvPicPr preferRelativeResize="0"/>
          <p:nvPr/>
        </p:nvPicPr>
        <p:blipFill rotWithShape="1">
          <a:blip r:embed="rId3">
            <a:alphaModFix/>
          </a:blip>
          <a:srcRect b="0" l="0" r="0" t="0"/>
          <a:stretch/>
        </p:blipFill>
        <p:spPr>
          <a:xfrm>
            <a:off x="1773613" y="2093243"/>
            <a:ext cx="5749175" cy="28688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4"/>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紫外光</a:t>
            </a:r>
            <a:endParaRPr sz="3000"/>
          </a:p>
        </p:txBody>
      </p:sp>
      <p:sp>
        <p:nvSpPr>
          <p:cNvPr id="534" name="Google Shape;534;p24"/>
          <p:cNvSpPr txBox="1"/>
          <p:nvPr/>
        </p:nvSpPr>
        <p:spPr>
          <a:xfrm>
            <a:off x="1022000" y="1625150"/>
            <a:ext cx="6467100" cy="239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1" lang="en" sz="1400" u="sng" cap="none" strike="noStrike">
                <a:solidFill>
                  <a:srgbClr val="434343"/>
                </a:solidFill>
                <a:latin typeface="Times New Roman"/>
                <a:ea typeface="Times New Roman"/>
                <a:cs typeface="Times New Roman"/>
                <a:sym typeface="Times New Roman"/>
              </a:rPr>
              <a:t>紫外光</a:t>
            </a:r>
            <a:endParaRPr b="1" i="1" sz="1400" u="sng"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0" i="0" lang="en" sz="1400" u="none" cap="none" strike="noStrike">
                <a:solidFill>
                  <a:srgbClr val="434343"/>
                </a:solidFill>
                <a:latin typeface="Times New Roman"/>
                <a:ea typeface="Times New Roman"/>
                <a:cs typeface="Times New Roman"/>
                <a:sym typeface="Times New Roman"/>
              </a:rPr>
              <a:t>波長:10</a:t>
            </a:r>
            <a:r>
              <a:rPr b="0" i="0" lang="en" sz="1400" u="none" cap="none" strike="noStrike">
                <a:solidFill>
                  <a:srgbClr val="434343"/>
                </a:solidFill>
                <a:uFill>
                  <a:noFill/>
                </a:uFill>
                <a:latin typeface="Times New Roman"/>
                <a:ea typeface="Times New Roman"/>
                <a:cs typeface="Times New Roman"/>
                <a:sym typeface="Times New Roman"/>
                <a:hlinkClick r:id="rId3">
                  <a:extLst>
                    <a:ext uri="{A12FA001-AC4F-418D-AE19-62706E023703}">
                      <ahyp:hlinkClr val="tx"/>
                    </a:ext>
                  </a:extLst>
                </a:hlinkClick>
              </a:rPr>
              <a:t>nm</a:t>
            </a:r>
            <a:r>
              <a:rPr b="0" i="0" lang="en" sz="1400" u="none" cap="none" strike="noStrike">
                <a:solidFill>
                  <a:srgbClr val="434343"/>
                </a:solidFill>
                <a:latin typeface="Times New Roman"/>
                <a:ea typeface="Times New Roman"/>
                <a:cs typeface="Times New Roman"/>
                <a:sym typeface="Times New Roman"/>
              </a:rPr>
              <a:t>至400nm之間</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0" i="0" lang="en" sz="1400" u="none" cap="none" strike="noStrike">
                <a:solidFill>
                  <a:srgbClr val="434343"/>
                </a:solidFill>
                <a:latin typeface="Times New Roman"/>
                <a:ea typeface="Times New Roman"/>
                <a:cs typeface="Times New Roman"/>
                <a:sym typeface="Times New Roman"/>
              </a:rPr>
              <a:t>特性:穿透率較藍光弱</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0" i="0" lang="en" sz="1400" u="none" cap="none" strike="noStrike">
                <a:solidFill>
                  <a:srgbClr val="434343"/>
                </a:solidFill>
                <a:latin typeface="Times New Roman"/>
                <a:ea typeface="Times New Roman"/>
                <a:cs typeface="Times New Roman"/>
                <a:sym typeface="Times New Roman"/>
              </a:rPr>
              <a:t>優點:能量高於藍光，殺菌能力強，且在照射過程中會產生臭氧，可以雙重殺菌</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0" i="0" lang="en" sz="1400" u="none" cap="none" strike="noStrike">
                <a:solidFill>
                  <a:srgbClr val="434343"/>
                </a:solidFill>
                <a:latin typeface="Times New Roman"/>
                <a:ea typeface="Times New Roman"/>
                <a:cs typeface="Times New Roman"/>
                <a:sym typeface="Times New Roman"/>
              </a:rPr>
              <a:t>缺點:會對人體產生負面影響，且在照射過程中產生的臭氧會殘留在空氣中，關掉燈後仍會對人體產生負面影響</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0" i="0" sz="1400" u="none" cap="none" strike="noStrike">
              <a:solidFill>
                <a:srgbClr val="434343"/>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25"/>
          <p:cNvSpPr txBox="1"/>
          <p:nvPr>
            <p:ph idx="1" type="subTitle"/>
          </p:nvPr>
        </p:nvSpPr>
        <p:spPr>
          <a:xfrm>
            <a:off x="1113375" y="913850"/>
            <a:ext cx="7642200" cy="377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變數：</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○自變數(independent variable, IV)：藍光照度  </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○依變項(dependent variable, DV)：發霉程度</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分組：</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○實驗組(experimental group)：照藍光</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○控制組(control group)：無照光</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實驗一及實驗二採「單組前後測設計(one-group pretest-posttest design)」，實驗前後都記錄，觀察前後變化。</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實驗三、實驗四、實驗五採</a:t>
            </a:r>
            <a:r>
              <a:rPr lang="en" sz="1400">
                <a:latin typeface="Times New Roman"/>
                <a:ea typeface="Times New Roman"/>
                <a:cs typeface="Times New Roman"/>
                <a:sym typeface="Times New Roman"/>
              </a:rPr>
              <a:t>「</a:t>
            </a:r>
            <a:r>
              <a:rPr lang="en" sz="1400">
                <a:solidFill>
                  <a:srgbClr val="434343"/>
                </a:solidFill>
                <a:latin typeface="Times New Roman"/>
                <a:ea typeface="Times New Roman"/>
                <a:cs typeface="Times New Roman"/>
                <a:sym typeface="Times New Roman"/>
              </a:rPr>
              <a:t>隨機化實驗控制組前後測設計(randomized control-group pretest-posttest design)</a:t>
            </a:r>
            <a:r>
              <a:rPr lang="en" sz="1400">
                <a:latin typeface="Times New Roman"/>
                <a:ea typeface="Times New Roman"/>
                <a:cs typeface="Times New Roman"/>
                <a:sym typeface="Times New Roman"/>
              </a:rPr>
              <a:t>」</a:t>
            </a:r>
            <a:r>
              <a:rPr lang="en" sz="1400">
                <a:solidFill>
                  <a:srgbClr val="434343"/>
                </a:solidFill>
                <a:latin typeface="Times New Roman"/>
                <a:ea typeface="Times New Roman"/>
                <a:cs typeface="Times New Roman"/>
                <a:sym typeface="Times New Roman"/>
              </a:rPr>
              <a:t>，將土司隨機分派為實驗組和控制組，於實驗處理前先測量兩組的依變數，並在實驗組接受實驗處理後，再予以依變數的施測。</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6"/>
              </a:buClr>
              <a:buSzPts val="1100"/>
              <a:buFont typeface="Arial"/>
              <a:buNone/>
            </a:pPr>
            <a:r>
              <a:rPr lang="en" sz="1400">
                <a:solidFill>
                  <a:srgbClr val="434343"/>
                </a:solidFill>
                <a:latin typeface="Times New Roman"/>
                <a:ea typeface="Times New Roman"/>
                <a:cs typeface="Times New Roman"/>
                <a:sym typeface="Times New Roman"/>
              </a:rPr>
              <a:t> </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1200"/>
              <a:buFont typeface="Arial"/>
              <a:buNone/>
            </a:pPr>
            <a:r>
              <a:t/>
            </a:r>
            <a:endParaRPr sz="1400">
              <a:solidFill>
                <a:srgbClr val="434343"/>
              </a:solidFill>
              <a:latin typeface="Times New Roman"/>
              <a:ea typeface="Times New Roman"/>
              <a:cs typeface="Times New Roman"/>
              <a:sym typeface="Times New Roman"/>
            </a:endParaRPr>
          </a:p>
        </p:txBody>
      </p:sp>
      <p:cxnSp>
        <p:nvCxnSpPr>
          <p:cNvPr id="540" name="Google Shape;540;p25"/>
          <p:cNvCxnSpPr/>
          <p:nvPr/>
        </p:nvCxnSpPr>
        <p:spPr>
          <a:xfrm>
            <a:off x="4570800" y="913850"/>
            <a:ext cx="4574400" cy="0"/>
          </a:xfrm>
          <a:prstGeom prst="straightConnector1">
            <a:avLst/>
          </a:prstGeom>
          <a:noFill/>
          <a:ln cap="flat" cmpd="sng" w="9525">
            <a:solidFill>
              <a:schemeClr val="dk1"/>
            </a:solidFill>
            <a:prstDash val="solid"/>
            <a:round/>
            <a:headEnd len="sm" w="sm" type="none"/>
            <a:tailEnd len="sm" w="sm" type="none"/>
          </a:ln>
        </p:spPr>
      </p:cxnSp>
      <p:cxnSp>
        <p:nvCxnSpPr>
          <p:cNvPr id="541" name="Google Shape;541;p25"/>
          <p:cNvCxnSpPr/>
          <p:nvPr/>
        </p:nvCxnSpPr>
        <p:spPr>
          <a:xfrm>
            <a:off x="-1200" y="4686525"/>
            <a:ext cx="4574400" cy="0"/>
          </a:xfrm>
          <a:prstGeom prst="straightConnector1">
            <a:avLst/>
          </a:prstGeom>
          <a:noFill/>
          <a:ln cap="flat" cmpd="sng" w="9525">
            <a:solidFill>
              <a:schemeClr val="dk1"/>
            </a:solidFill>
            <a:prstDash val="solid"/>
            <a:round/>
            <a:headEnd len="sm" w="sm" type="none"/>
            <a:tailEnd len="sm" w="sm" type="none"/>
          </a:ln>
        </p:spPr>
      </p:cxnSp>
      <p:sp>
        <p:nvSpPr>
          <p:cNvPr id="542" name="Google Shape;542;p25"/>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第五節 研究設計</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6"/>
          <p:cNvSpPr txBox="1"/>
          <p:nvPr>
            <p:ph idx="2" type="ctrTitle"/>
          </p:nvPr>
        </p:nvSpPr>
        <p:spPr>
          <a:xfrm>
            <a:off x="485425" y="1958950"/>
            <a:ext cx="1780500" cy="24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吐司</a:t>
            </a:r>
            <a:endParaRPr/>
          </a:p>
        </p:txBody>
      </p:sp>
      <p:sp>
        <p:nvSpPr>
          <p:cNvPr id="548" name="Google Shape;548;p26"/>
          <p:cNvSpPr txBox="1"/>
          <p:nvPr>
            <p:ph idx="1" type="subTitle"/>
          </p:nvPr>
        </p:nvSpPr>
        <p:spPr>
          <a:xfrm>
            <a:off x="712525" y="2112416"/>
            <a:ext cx="1477200" cy="58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100"/>
              <a:buNone/>
            </a:pPr>
            <a:r>
              <a:rPr lang="en" sz="1200">
                <a:solidFill>
                  <a:srgbClr val="666666"/>
                </a:solidFill>
                <a:latin typeface="PMingLiu"/>
                <a:ea typeface="PMingLiu"/>
                <a:cs typeface="PMingLiu"/>
                <a:sym typeface="PMingLiu"/>
              </a:rPr>
              <a:t>實驗觀察主角 .</a:t>
            </a:r>
            <a:endParaRPr sz="1200">
              <a:solidFill>
                <a:srgbClr val="666666"/>
              </a:solidFill>
              <a:latin typeface="PMingLiu"/>
              <a:ea typeface="PMingLiu"/>
              <a:cs typeface="PMingLiu"/>
              <a:sym typeface="PMingLiu"/>
            </a:endParaRPr>
          </a:p>
        </p:txBody>
      </p:sp>
      <p:sp>
        <p:nvSpPr>
          <p:cNvPr id="549" name="Google Shape;549;p26"/>
          <p:cNvSpPr txBox="1"/>
          <p:nvPr>
            <p:ph idx="3" type="ctrTitle"/>
          </p:nvPr>
        </p:nvSpPr>
        <p:spPr>
          <a:xfrm>
            <a:off x="2098374" y="1958950"/>
            <a:ext cx="1780500" cy="24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密封袋</a:t>
            </a:r>
            <a:endParaRPr/>
          </a:p>
        </p:txBody>
      </p:sp>
      <p:sp>
        <p:nvSpPr>
          <p:cNvPr id="550" name="Google Shape;550;p26"/>
          <p:cNvSpPr txBox="1"/>
          <p:nvPr>
            <p:ph idx="4" type="subTitle"/>
          </p:nvPr>
        </p:nvSpPr>
        <p:spPr>
          <a:xfrm>
            <a:off x="2263874" y="2178977"/>
            <a:ext cx="1477200" cy="58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en" sz="1200">
                <a:solidFill>
                  <a:srgbClr val="666666"/>
                </a:solidFill>
                <a:latin typeface="PMingLiu"/>
                <a:ea typeface="PMingLiu"/>
                <a:cs typeface="PMingLiu"/>
                <a:sym typeface="PMingLiu"/>
              </a:rPr>
              <a:t>裝袋觀察</a:t>
            </a:r>
            <a:endParaRPr sz="1200">
              <a:solidFill>
                <a:srgbClr val="666666"/>
              </a:solidFill>
              <a:latin typeface="PMingLiu"/>
              <a:ea typeface="PMingLiu"/>
              <a:cs typeface="PMingLiu"/>
              <a:sym typeface="PMingLiu"/>
            </a:endParaRPr>
          </a:p>
        </p:txBody>
      </p:sp>
      <p:sp>
        <p:nvSpPr>
          <p:cNvPr id="551" name="Google Shape;551;p26"/>
          <p:cNvSpPr txBox="1"/>
          <p:nvPr>
            <p:ph idx="5" type="ctrTitle"/>
          </p:nvPr>
        </p:nvSpPr>
        <p:spPr>
          <a:xfrm>
            <a:off x="3711324" y="1958950"/>
            <a:ext cx="1780500" cy="24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藍光條</a:t>
            </a:r>
            <a:endParaRPr/>
          </a:p>
        </p:txBody>
      </p:sp>
      <p:sp>
        <p:nvSpPr>
          <p:cNvPr id="552" name="Google Shape;552;p26"/>
          <p:cNvSpPr txBox="1"/>
          <p:nvPr>
            <p:ph idx="6" type="subTitle"/>
          </p:nvPr>
        </p:nvSpPr>
        <p:spPr>
          <a:xfrm>
            <a:off x="3876824" y="2178977"/>
            <a:ext cx="1477200" cy="58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100"/>
              <a:buNone/>
            </a:pPr>
            <a:r>
              <a:rPr lang="en" sz="1200">
                <a:solidFill>
                  <a:srgbClr val="666666"/>
                </a:solidFill>
                <a:latin typeface="PMingLiu"/>
                <a:ea typeface="PMingLiu"/>
                <a:cs typeface="PMingLiu"/>
                <a:sym typeface="PMingLiu"/>
              </a:rPr>
              <a:t>照射吐司</a:t>
            </a:r>
            <a:endParaRPr sz="1200">
              <a:solidFill>
                <a:srgbClr val="666666"/>
              </a:solidFill>
              <a:latin typeface="PMingLiu"/>
              <a:ea typeface="PMingLiu"/>
              <a:cs typeface="PMingLiu"/>
              <a:sym typeface="PMingLiu"/>
            </a:endParaRPr>
          </a:p>
        </p:txBody>
      </p:sp>
      <p:sp>
        <p:nvSpPr>
          <p:cNvPr id="553" name="Google Shape;553;p26"/>
          <p:cNvSpPr txBox="1"/>
          <p:nvPr>
            <p:ph idx="7" type="ctrTitle"/>
          </p:nvPr>
        </p:nvSpPr>
        <p:spPr>
          <a:xfrm>
            <a:off x="3969055" y="3598362"/>
            <a:ext cx="1780500" cy="42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照度計</a:t>
            </a:r>
            <a:endParaRPr/>
          </a:p>
        </p:txBody>
      </p:sp>
      <p:sp>
        <p:nvSpPr>
          <p:cNvPr id="554" name="Google Shape;554;p26"/>
          <p:cNvSpPr txBox="1"/>
          <p:nvPr>
            <p:ph idx="8" type="subTitle"/>
          </p:nvPr>
        </p:nvSpPr>
        <p:spPr>
          <a:xfrm>
            <a:off x="4120709" y="3938701"/>
            <a:ext cx="1477200" cy="100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100"/>
              <a:buNone/>
            </a:pPr>
            <a:r>
              <a:rPr lang="en" sz="1200">
                <a:solidFill>
                  <a:srgbClr val="666666"/>
                </a:solidFill>
                <a:latin typeface="PMingLiu"/>
                <a:ea typeface="PMingLiu"/>
                <a:cs typeface="PMingLiu"/>
                <a:sym typeface="PMingLiu"/>
              </a:rPr>
              <a:t>測量照度值</a:t>
            </a:r>
            <a:endParaRPr sz="1200">
              <a:solidFill>
                <a:srgbClr val="666666"/>
              </a:solidFill>
              <a:latin typeface="PMingLiu"/>
              <a:ea typeface="PMingLiu"/>
              <a:cs typeface="PMingLiu"/>
              <a:sym typeface="PMingLiu"/>
            </a:endParaRPr>
          </a:p>
        </p:txBody>
      </p:sp>
      <p:sp>
        <p:nvSpPr>
          <p:cNvPr id="555" name="Google Shape;555;p26"/>
          <p:cNvSpPr txBox="1"/>
          <p:nvPr>
            <p:ph idx="9" type="ctrTitle"/>
          </p:nvPr>
        </p:nvSpPr>
        <p:spPr>
          <a:xfrm>
            <a:off x="5376857" y="3598362"/>
            <a:ext cx="1780500" cy="42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accent6"/>
              </a:buClr>
              <a:buSzPts val="1400"/>
              <a:buFont typeface="Arial"/>
              <a:buNone/>
            </a:pPr>
            <a:r>
              <a:rPr lang="en"/>
              <a:t>工具</a:t>
            </a:r>
            <a:endParaRPr/>
          </a:p>
        </p:txBody>
      </p:sp>
      <p:sp>
        <p:nvSpPr>
          <p:cNvPr id="556" name="Google Shape;556;p26"/>
          <p:cNvSpPr txBox="1"/>
          <p:nvPr>
            <p:ph idx="13" type="subTitle"/>
          </p:nvPr>
        </p:nvSpPr>
        <p:spPr>
          <a:xfrm>
            <a:off x="5533588" y="3938700"/>
            <a:ext cx="1477200" cy="12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1.剪刀   </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2.直尺</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3.相機   </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4.秤 </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5.溫、溼度計</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t/>
            </a:r>
            <a:endParaRPr sz="1200">
              <a:solidFill>
                <a:srgbClr val="666666"/>
              </a:solidFill>
              <a:latin typeface="PMingLiu"/>
              <a:ea typeface="PMingLiu"/>
              <a:cs typeface="PMingLiu"/>
              <a:sym typeface="PMingLiu"/>
            </a:endParaRPr>
          </a:p>
        </p:txBody>
      </p:sp>
      <p:sp>
        <p:nvSpPr>
          <p:cNvPr id="557" name="Google Shape;557;p26"/>
          <p:cNvSpPr txBox="1"/>
          <p:nvPr>
            <p:ph idx="14" type="ctrTitle"/>
          </p:nvPr>
        </p:nvSpPr>
        <p:spPr>
          <a:xfrm>
            <a:off x="7013259" y="3598362"/>
            <a:ext cx="1780500" cy="42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工具用途</a:t>
            </a:r>
            <a:endParaRPr/>
          </a:p>
        </p:txBody>
      </p:sp>
      <p:sp>
        <p:nvSpPr>
          <p:cNvPr id="558" name="Google Shape;558;p26"/>
          <p:cNvSpPr txBox="1"/>
          <p:nvPr>
            <p:ph idx="15" type="subTitle"/>
          </p:nvPr>
        </p:nvSpPr>
        <p:spPr>
          <a:xfrm>
            <a:off x="7175088" y="3938700"/>
            <a:ext cx="1618800" cy="12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1.剪紙箱 </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2.量高度</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3.照相記錄</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4.記錄水分蒸散重量 </a:t>
            </a:r>
            <a:endParaRPr sz="1200">
              <a:solidFill>
                <a:srgbClr val="666666"/>
              </a:solidFill>
              <a:latin typeface="PMingLiu"/>
              <a:ea typeface="PMingLiu"/>
              <a:cs typeface="PMingLiu"/>
              <a:sym typeface="PMingLiu"/>
            </a:endParaRPr>
          </a:p>
          <a:p>
            <a:pPr indent="0" lvl="0" marL="0" marR="0" rtl="0" algn="l">
              <a:lnSpc>
                <a:spcPct val="100000"/>
              </a:lnSpc>
              <a:spcBef>
                <a:spcPts val="0"/>
              </a:spcBef>
              <a:spcAft>
                <a:spcPts val="0"/>
              </a:spcAft>
              <a:buSzPts val="1100"/>
              <a:buNone/>
            </a:pPr>
            <a:r>
              <a:rPr lang="en" sz="1200">
                <a:solidFill>
                  <a:srgbClr val="666666"/>
                </a:solidFill>
                <a:latin typeface="PMingLiu"/>
                <a:ea typeface="PMingLiu"/>
                <a:cs typeface="PMingLiu"/>
                <a:sym typeface="PMingLiu"/>
              </a:rPr>
              <a:t>5.測量實驗溫、濕度</a:t>
            </a:r>
            <a:endParaRPr sz="1200">
              <a:solidFill>
                <a:srgbClr val="666666"/>
              </a:solidFill>
              <a:latin typeface="PMingLiu"/>
              <a:ea typeface="PMingLiu"/>
              <a:cs typeface="PMingLiu"/>
              <a:sym typeface="PMingLiu"/>
            </a:endParaRPr>
          </a:p>
          <a:p>
            <a:pPr indent="0" lvl="0" marL="0" marR="0" rtl="0" algn="ctr">
              <a:lnSpc>
                <a:spcPct val="100000"/>
              </a:lnSpc>
              <a:spcBef>
                <a:spcPts val="0"/>
              </a:spcBef>
              <a:spcAft>
                <a:spcPts val="0"/>
              </a:spcAft>
              <a:buSzPts val="1100"/>
              <a:buNone/>
            </a:pPr>
            <a:r>
              <a:t/>
            </a:r>
            <a:endParaRPr sz="1200">
              <a:solidFill>
                <a:srgbClr val="666666"/>
              </a:solidFill>
              <a:latin typeface="PMingLiu"/>
              <a:ea typeface="PMingLiu"/>
              <a:cs typeface="PMingLiu"/>
              <a:sym typeface="PMingLiu"/>
            </a:endParaRPr>
          </a:p>
        </p:txBody>
      </p:sp>
      <p:cxnSp>
        <p:nvCxnSpPr>
          <p:cNvPr id="559" name="Google Shape;559;p26"/>
          <p:cNvCxnSpPr/>
          <p:nvPr/>
        </p:nvCxnSpPr>
        <p:spPr>
          <a:xfrm rot="10800000">
            <a:off x="-28662" y="1875175"/>
            <a:ext cx="5334600" cy="0"/>
          </a:xfrm>
          <a:prstGeom prst="straightConnector1">
            <a:avLst/>
          </a:prstGeom>
          <a:noFill/>
          <a:ln cap="flat" cmpd="sng" w="9525">
            <a:solidFill>
              <a:schemeClr val="dk2"/>
            </a:solidFill>
            <a:prstDash val="solid"/>
            <a:round/>
            <a:headEnd len="sm" w="sm" type="none"/>
            <a:tailEnd len="sm" w="sm" type="none"/>
          </a:ln>
        </p:spPr>
      </p:cxnSp>
      <p:cxnSp>
        <p:nvCxnSpPr>
          <p:cNvPr id="560" name="Google Shape;560;p26"/>
          <p:cNvCxnSpPr/>
          <p:nvPr/>
        </p:nvCxnSpPr>
        <p:spPr>
          <a:xfrm rot="10800000">
            <a:off x="2734113" y="3532450"/>
            <a:ext cx="6452400" cy="0"/>
          </a:xfrm>
          <a:prstGeom prst="straightConnector1">
            <a:avLst/>
          </a:prstGeom>
          <a:noFill/>
          <a:ln cap="flat" cmpd="sng" w="9525">
            <a:solidFill>
              <a:schemeClr val="dk2"/>
            </a:solidFill>
            <a:prstDash val="solid"/>
            <a:round/>
            <a:headEnd len="sm" w="sm" type="none"/>
            <a:tailEnd len="sm" w="sm" type="none"/>
          </a:ln>
        </p:spPr>
      </p:cxnSp>
      <p:pic>
        <p:nvPicPr>
          <p:cNvPr id="561" name="Google Shape;561;p26"/>
          <p:cNvPicPr preferRelativeResize="0"/>
          <p:nvPr/>
        </p:nvPicPr>
        <p:blipFill rotWithShape="1">
          <a:blip r:embed="rId3">
            <a:alphaModFix/>
          </a:blip>
          <a:srcRect b="0" l="278" r="278" t="0"/>
          <a:stretch/>
        </p:blipFill>
        <p:spPr>
          <a:xfrm>
            <a:off x="2263868" y="895850"/>
            <a:ext cx="1215144" cy="911377"/>
          </a:xfrm>
          <a:prstGeom prst="rect">
            <a:avLst/>
          </a:prstGeom>
          <a:noFill/>
          <a:ln>
            <a:noFill/>
          </a:ln>
        </p:spPr>
      </p:pic>
      <p:pic>
        <p:nvPicPr>
          <p:cNvPr id="562" name="Google Shape;562;p26"/>
          <p:cNvPicPr preferRelativeResize="0"/>
          <p:nvPr/>
        </p:nvPicPr>
        <p:blipFill rotWithShape="1">
          <a:blip r:embed="rId4">
            <a:alphaModFix/>
          </a:blip>
          <a:srcRect b="0" l="0" r="0" t="0"/>
          <a:stretch/>
        </p:blipFill>
        <p:spPr>
          <a:xfrm>
            <a:off x="618238" y="880025"/>
            <a:ext cx="1215150" cy="911377"/>
          </a:xfrm>
          <a:prstGeom prst="rect">
            <a:avLst/>
          </a:prstGeom>
          <a:noFill/>
          <a:ln>
            <a:noFill/>
          </a:ln>
        </p:spPr>
      </p:pic>
      <p:pic>
        <p:nvPicPr>
          <p:cNvPr id="563" name="Google Shape;563;p26"/>
          <p:cNvPicPr preferRelativeResize="0"/>
          <p:nvPr/>
        </p:nvPicPr>
        <p:blipFill rotWithShape="1">
          <a:blip r:embed="rId5">
            <a:alphaModFix/>
          </a:blip>
          <a:srcRect b="0" l="0" r="0" t="0"/>
          <a:stretch/>
        </p:blipFill>
        <p:spPr>
          <a:xfrm>
            <a:off x="5783178" y="1208641"/>
            <a:ext cx="3010575" cy="2257907"/>
          </a:xfrm>
          <a:prstGeom prst="rect">
            <a:avLst/>
          </a:prstGeom>
          <a:noFill/>
          <a:ln>
            <a:noFill/>
          </a:ln>
        </p:spPr>
      </p:pic>
      <p:pic>
        <p:nvPicPr>
          <p:cNvPr id="564" name="Google Shape;564;p26"/>
          <p:cNvPicPr preferRelativeResize="0"/>
          <p:nvPr/>
        </p:nvPicPr>
        <p:blipFill rotWithShape="1">
          <a:blip r:embed="rId6">
            <a:alphaModFix/>
          </a:blip>
          <a:srcRect b="0" l="278" r="278" t="0"/>
          <a:stretch/>
        </p:blipFill>
        <p:spPr>
          <a:xfrm>
            <a:off x="2697904" y="2570271"/>
            <a:ext cx="1215150" cy="911381"/>
          </a:xfrm>
          <a:prstGeom prst="rect">
            <a:avLst/>
          </a:prstGeom>
          <a:noFill/>
          <a:ln>
            <a:noFill/>
          </a:ln>
        </p:spPr>
      </p:pic>
      <p:pic>
        <p:nvPicPr>
          <p:cNvPr id="565" name="Google Shape;565;p26"/>
          <p:cNvPicPr preferRelativeResize="0"/>
          <p:nvPr/>
        </p:nvPicPr>
        <p:blipFill rotWithShape="1">
          <a:blip r:embed="rId7">
            <a:alphaModFix/>
          </a:blip>
          <a:srcRect b="364" l="0" r="0" t="367"/>
          <a:stretch/>
        </p:blipFill>
        <p:spPr>
          <a:xfrm>
            <a:off x="3833263" y="895879"/>
            <a:ext cx="1215150" cy="911344"/>
          </a:xfrm>
          <a:prstGeom prst="rect">
            <a:avLst/>
          </a:prstGeom>
          <a:noFill/>
          <a:ln>
            <a:noFill/>
          </a:ln>
        </p:spPr>
      </p:pic>
      <p:sp>
        <p:nvSpPr>
          <p:cNvPr id="566" name="Google Shape;566;p26"/>
          <p:cNvSpPr txBox="1"/>
          <p:nvPr>
            <p:ph idx="7" type="ctrTitle"/>
          </p:nvPr>
        </p:nvSpPr>
        <p:spPr>
          <a:xfrm>
            <a:off x="2535279" y="3572362"/>
            <a:ext cx="1780500" cy="42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accent6"/>
              </a:buClr>
              <a:buSzPts val="1400"/>
              <a:buFont typeface="Arial"/>
              <a:buNone/>
            </a:pPr>
            <a:r>
              <a:rPr lang="en"/>
              <a:t>紙箱</a:t>
            </a:r>
            <a:endParaRPr/>
          </a:p>
        </p:txBody>
      </p:sp>
      <p:sp>
        <p:nvSpPr>
          <p:cNvPr id="567" name="Google Shape;567;p26"/>
          <p:cNvSpPr txBox="1"/>
          <p:nvPr>
            <p:ph idx="8" type="subTitle"/>
          </p:nvPr>
        </p:nvSpPr>
        <p:spPr>
          <a:xfrm>
            <a:off x="2728110" y="3938701"/>
            <a:ext cx="1477200" cy="100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100"/>
              <a:buNone/>
            </a:pPr>
            <a:r>
              <a:rPr lang="en" sz="1200">
                <a:solidFill>
                  <a:srgbClr val="666666"/>
                </a:solidFill>
                <a:latin typeface="PMingLiu"/>
                <a:ea typeface="PMingLiu"/>
                <a:cs typeface="PMingLiu"/>
                <a:sym typeface="PMingLiu"/>
              </a:rPr>
              <a:t>做觀察箱</a:t>
            </a:r>
            <a:endParaRPr sz="1200">
              <a:solidFill>
                <a:srgbClr val="666666"/>
              </a:solidFill>
              <a:latin typeface="PMingLiu"/>
              <a:ea typeface="PMingLiu"/>
              <a:cs typeface="PMingLiu"/>
              <a:sym typeface="PMingLiu"/>
            </a:endParaRPr>
          </a:p>
        </p:txBody>
      </p:sp>
      <p:pic>
        <p:nvPicPr>
          <p:cNvPr id="568" name="Google Shape;568;p26"/>
          <p:cNvPicPr preferRelativeResize="0"/>
          <p:nvPr/>
        </p:nvPicPr>
        <p:blipFill rotWithShape="1">
          <a:blip r:embed="rId8">
            <a:alphaModFix/>
          </a:blip>
          <a:srcRect b="199" l="0" r="0" t="209"/>
          <a:stretch/>
        </p:blipFill>
        <p:spPr>
          <a:xfrm>
            <a:off x="4526064" y="2555200"/>
            <a:ext cx="576186" cy="911350"/>
          </a:xfrm>
          <a:prstGeom prst="rect">
            <a:avLst/>
          </a:prstGeom>
          <a:noFill/>
          <a:ln>
            <a:noFill/>
          </a:ln>
        </p:spPr>
      </p:pic>
      <p:sp>
        <p:nvSpPr>
          <p:cNvPr id="569" name="Google Shape;569;p26"/>
          <p:cNvSpPr txBox="1"/>
          <p:nvPr>
            <p:ph type="ctrTitle"/>
          </p:nvPr>
        </p:nvSpPr>
        <p:spPr>
          <a:xfrm>
            <a:off x="1964850" y="325625"/>
            <a:ext cx="5214300" cy="55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accent6"/>
              </a:buClr>
              <a:buSzPts val="2400"/>
              <a:buFont typeface="Arial"/>
              <a:buNone/>
            </a:pPr>
            <a:r>
              <a:rPr lang="en" sz="3000"/>
              <a:t>第六節 研究設備及器材</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7"/>
          <p:cNvSpPr txBox="1"/>
          <p:nvPr>
            <p:ph idx="1" type="subTitle"/>
          </p:nvPr>
        </p:nvSpPr>
        <p:spPr>
          <a:xfrm>
            <a:off x="438600" y="913850"/>
            <a:ext cx="8253600" cy="3772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Clr>
                <a:schemeClr val="accent6"/>
              </a:buClr>
              <a:buSzPts val="2400"/>
              <a:buFont typeface="Arial"/>
              <a:buNone/>
            </a:pPr>
            <a:r>
              <a:rPr lang="en" sz="1400">
                <a:solidFill>
                  <a:srgbClr val="434343"/>
                </a:solidFill>
                <a:latin typeface="Times New Roman"/>
                <a:ea typeface="Times New Roman"/>
                <a:cs typeface="Times New Roman"/>
                <a:sym typeface="Times New Roman"/>
              </a:rPr>
              <a:t>實驗一：市售五吐司品牌於室溫下，裝在一箱子中，箱子不密封，吐司不密封</a:t>
            </a:r>
            <a:r>
              <a:rPr lang="en" sz="1400">
                <a:latin typeface="Times New Roman"/>
                <a:ea typeface="Times New Roman"/>
                <a:cs typeface="Times New Roman"/>
                <a:sym typeface="Times New Roman"/>
              </a:rPr>
              <a:t>，連續紀錄七天，並測量重量，</a:t>
            </a:r>
            <a:r>
              <a:rPr lang="en" sz="1400">
                <a:solidFill>
                  <a:srgbClr val="434343"/>
                </a:solidFill>
                <a:latin typeface="Times New Roman"/>
                <a:ea typeface="Times New Roman"/>
                <a:cs typeface="Times New Roman"/>
                <a:sym typeface="Times New Roman"/>
              </a:rPr>
              <a:t>觀察發霉情形。</a:t>
            </a:r>
            <a:endParaRPr sz="1400">
              <a:solidFill>
                <a:srgbClr val="434343"/>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accent6"/>
              </a:buClr>
              <a:buSzPts val="2400"/>
              <a:buFont typeface="Arial"/>
              <a:buNone/>
            </a:pPr>
            <a:r>
              <a:rPr lang="en" sz="1400">
                <a:solidFill>
                  <a:srgbClr val="434343"/>
                </a:solidFill>
                <a:latin typeface="Times New Roman"/>
                <a:ea typeface="Times New Roman"/>
                <a:cs typeface="Times New Roman"/>
                <a:sym typeface="Times New Roman"/>
              </a:rPr>
              <a:t>實驗二：市售五吐司品牌於室溫下，</a:t>
            </a:r>
            <a:r>
              <a:rPr lang="en" sz="1400">
                <a:latin typeface="Times New Roman"/>
                <a:ea typeface="Times New Roman"/>
                <a:cs typeface="Times New Roman"/>
                <a:sym typeface="Times New Roman"/>
              </a:rPr>
              <a:t>裝在一箱子中，吐司</a:t>
            </a:r>
            <a:r>
              <a:rPr lang="en" sz="1400">
                <a:solidFill>
                  <a:srgbClr val="434343"/>
                </a:solidFill>
                <a:latin typeface="Times New Roman"/>
                <a:ea typeface="Times New Roman"/>
                <a:cs typeface="Times New Roman"/>
                <a:sym typeface="Times New Roman"/>
              </a:rPr>
              <a:t>密封，</a:t>
            </a:r>
            <a:r>
              <a:rPr lang="en" sz="1400">
                <a:latin typeface="Times New Roman"/>
                <a:ea typeface="Times New Roman"/>
                <a:cs typeface="Times New Roman"/>
                <a:sym typeface="Times New Roman"/>
              </a:rPr>
              <a:t>箱子密封</a:t>
            </a:r>
            <a:r>
              <a:rPr lang="en" sz="1400">
                <a:solidFill>
                  <a:srgbClr val="434343"/>
                </a:solidFill>
                <a:latin typeface="Times New Roman"/>
                <a:ea typeface="Times New Roman"/>
                <a:cs typeface="Times New Roman"/>
                <a:sym typeface="Times New Roman"/>
              </a:rPr>
              <a:t>不照光，連續紀錄七天，</a:t>
            </a:r>
            <a:r>
              <a:rPr lang="en" sz="1400">
                <a:latin typeface="Times New Roman"/>
                <a:ea typeface="Times New Roman"/>
                <a:cs typeface="Times New Roman"/>
                <a:sym typeface="Times New Roman"/>
              </a:rPr>
              <a:t>觀察</a:t>
            </a:r>
            <a:r>
              <a:rPr lang="en" sz="1400">
                <a:solidFill>
                  <a:srgbClr val="434343"/>
                </a:solidFill>
                <a:latin typeface="Times New Roman"/>
                <a:ea typeface="Times New Roman"/>
                <a:cs typeface="Times New Roman"/>
                <a:sym typeface="Times New Roman"/>
              </a:rPr>
              <a:t>發霉情形。</a:t>
            </a:r>
            <a:endParaRPr sz="1400">
              <a:solidFill>
                <a:srgbClr val="434343"/>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accent6"/>
              </a:buClr>
              <a:buSzPts val="2400"/>
              <a:buFont typeface="Arial"/>
              <a:buNone/>
            </a:pPr>
            <a:r>
              <a:rPr lang="en" sz="1400">
                <a:solidFill>
                  <a:srgbClr val="434343"/>
                </a:solidFill>
                <a:latin typeface="Times New Roman"/>
                <a:ea typeface="Times New Roman"/>
                <a:cs typeface="Times New Roman"/>
                <a:sym typeface="Times New Roman"/>
              </a:rPr>
              <a:t>實驗三：市售最易發霉吐司</a:t>
            </a:r>
            <a:r>
              <a:rPr lang="en" sz="1400">
                <a:latin typeface="Times New Roman"/>
                <a:ea typeface="Times New Roman"/>
                <a:cs typeface="Times New Roman"/>
                <a:sym typeface="Times New Roman"/>
              </a:rPr>
              <a:t>，裝在一箱子中，箱子不密封</a:t>
            </a:r>
            <a:r>
              <a:rPr lang="en" sz="1400">
                <a:solidFill>
                  <a:srgbClr val="434343"/>
                </a:solidFill>
                <a:latin typeface="Times New Roman"/>
                <a:ea typeface="Times New Roman"/>
                <a:cs typeface="Times New Roman"/>
                <a:sym typeface="Times New Roman"/>
              </a:rPr>
              <a:t>，</a:t>
            </a:r>
            <a:r>
              <a:rPr lang="en" sz="1400">
                <a:latin typeface="Times New Roman"/>
                <a:ea typeface="Times New Roman"/>
                <a:cs typeface="Times New Roman"/>
                <a:sym typeface="Times New Roman"/>
              </a:rPr>
              <a:t>吐司密封，藍光</a:t>
            </a:r>
            <a:r>
              <a:rPr lang="en" sz="1400">
                <a:solidFill>
                  <a:srgbClr val="434343"/>
                </a:solidFill>
                <a:latin typeface="Times New Roman"/>
                <a:ea typeface="Times New Roman"/>
                <a:cs typeface="Times New Roman"/>
                <a:sym typeface="Times New Roman"/>
              </a:rPr>
              <a:t>照度400</a:t>
            </a:r>
            <a:r>
              <a:rPr lang="en" sz="1400">
                <a:latin typeface="Times New Roman"/>
                <a:ea typeface="Times New Roman"/>
                <a:cs typeface="Times New Roman"/>
                <a:sym typeface="Times New Roman"/>
              </a:rPr>
              <a:t>，照24小時，連續紀錄七天，</a:t>
            </a:r>
            <a:r>
              <a:rPr lang="en" sz="1400">
                <a:solidFill>
                  <a:srgbClr val="434343"/>
                </a:solidFill>
                <a:latin typeface="Times New Roman"/>
                <a:ea typeface="Times New Roman"/>
                <a:cs typeface="Times New Roman"/>
                <a:sym typeface="Times New Roman"/>
              </a:rPr>
              <a:t>觀察發霉情形</a:t>
            </a:r>
            <a:r>
              <a:rPr lang="en" sz="1400">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accent6"/>
              </a:buClr>
              <a:buSzPts val="2400"/>
              <a:buFont typeface="Arial"/>
              <a:buNone/>
            </a:pPr>
            <a:r>
              <a:rPr lang="en" sz="1400">
                <a:solidFill>
                  <a:srgbClr val="434343"/>
                </a:solidFill>
                <a:latin typeface="Times New Roman"/>
                <a:ea typeface="Times New Roman"/>
                <a:cs typeface="Times New Roman"/>
                <a:sym typeface="Times New Roman"/>
              </a:rPr>
              <a:t>實驗四：市售最易發霉吐司</a:t>
            </a:r>
            <a:r>
              <a:rPr lang="en" sz="1400">
                <a:latin typeface="Times New Roman"/>
                <a:ea typeface="Times New Roman"/>
                <a:cs typeface="Times New Roman"/>
                <a:sym typeface="Times New Roman"/>
              </a:rPr>
              <a:t>，裝在一箱子中，箱子不密封，吐司密封，藍光照度300及照度200，照24小時，連續紀錄七天，</a:t>
            </a:r>
            <a:r>
              <a:rPr lang="en" sz="1400">
                <a:solidFill>
                  <a:srgbClr val="434343"/>
                </a:solidFill>
                <a:latin typeface="Times New Roman"/>
                <a:ea typeface="Times New Roman"/>
                <a:cs typeface="Times New Roman"/>
                <a:sym typeface="Times New Roman"/>
              </a:rPr>
              <a:t>觀察發霉情形</a:t>
            </a:r>
            <a:r>
              <a:rPr lang="en" sz="1400">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accent6"/>
              </a:buClr>
              <a:buSzPts val="2400"/>
              <a:buFont typeface="Arial"/>
              <a:buNone/>
            </a:pPr>
            <a:r>
              <a:rPr lang="en" sz="1400">
                <a:solidFill>
                  <a:srgbClr val="434343"/>
                </a:solidFill>
                <a:latin typeface="Times New Roman"/>
                <a:ea typeface="Times New Roman"/>
                <a:cs typeface="Times New Roman"/>
                <a:sym typeface="Times New Roman"/>
              </a:rPr>
              <a:t>實驗五：市售最易發霉吐司加水加黴菌</a:t>
            </a:r>
            <a:r>
              <a:rPr lang="en" sz="1400">
                <a:latin typeface="Times New Roman"/>
                <a:ea typeface="Times New Roman"/>
                <a:cs typeface="Times New Roman"/>
                <a:sym typeface="Times New Roman"/>
              </a:rPr>
              <a:t>，裝在一箱子中，箱子不密封，吐司密封，24小時照照度400、照度300及照度200藍光，連續紀錄七天，觀察發霉情形。另外有對照組的：市售最易發霉吐司加水加黴菌，裝在一箱子中，吐司密封，箱子密封不透光，連續紀錄七天，觀察發霉情形。</a:t>
            </a:r>
            <a:endParaRPr sz="1400">
              <a:latin typeface="Times New Roman"/>
              <a:ea typeface="Times New Roman"/>
              <a:cs typeface="Times New Roman"/>
              <a:sym typeface="Times New Roman"/>
            </a:endParaRPr>
          </a:p>
        </p:txBody>
      </p:sp>
      <p:cxnSp>
        <p:nvCxnSpPr>
          <p:cNvPr id="575" name="Google Shape;575;p27"/>
          <p:cNvCxnSpPr/>
          <p:nvPr/>
        </p:nvCxnSpPr>
        <p:spPr>
          <a:xfrm>
            <a:off x="2446050" y="913850"/>
            <a:ext cx="4574400" cy="0"/>
          </a:xfrm>
          <a:prstGeom prst="straightConnector1">
            <a:avLst/>
          </a:prstGeom>
          <a:noFill/>
          <a:ln cap="flat" cmpd="sng" w="9525">
            <a:solidFill>
              <a:schemeClr val="dk1"/>
            </a:solidFill>
            <a:prstDash val="solid"/>
            <a:round/>
            <a:headEnd len="sm" w="sm" type="none"/>
            <a:tailEnd len="sm" w="sm" type="none"/>
          </a:ln>
        </p:spPr>
      </p:cxnSp>
      <p:cxnSp>
        <p:nvCxnSpPr>
          <p:cNvPr id="576" name="Google Shape;576;p27"/>
          <p:cNvCxnSpPr/>
          <p:nvPr/>
        </p:nvCxnSpPr>
        <p:spPr>
          <a:xfrm>
            <a:off x="-1200" y="4686525"/>
            <a:ext cx="4574400" cy="0"/>
          </a:xfrm>
          <a:prstGeom prst="straightConnector1">
            <a:avLst/>
          </a:prstGeom>
          <a:noFill/>
          <a:ln cap="flat" cmpd="sng" w="9525">
            <a:solidFill>
              <a:schemeClr val="dk1"/>
            </a:solidFill>
            <a:prstDash val="solid"/>
            <a:round/>
            <a:headEnd len="sm" w="sm" type="none"/>
            <a:tailEnd len="sm" w="sm" type="none"/>
          </a:ln>
        </p:spPr>
      </p:cxnSp>
      <p:sp>
        <p:nvSpPr>
          <p:cNvPr id="577" name="Google Shape;577;p27"/>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第七節 實驗</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8"/>
          <p:cNvSpPr txBox="1"/>
          <p:nvPr>
            <p:ph type="ctrTitle"/>
          </p:nvPr>
        </p:nvSpPr>
        <p:spPr>
          <a:xfrm>
            <a:off x="944525" y="0"/>
            <a:ext cx="73497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實驗一、市售五品牌土司無密封發霉觀察</a:t>
            </a:r>
            <a:endParaRPr sz="3000"/>
          </a:p>
        </p:txBody>
      </p:sp>
      <p:pic>
        <p:nvPicPr>
          <p:cNvPr id="583" name="Google Shape;583;p28"/>
          <p:cNvPicPr preferRelativeResize="0"/>
          <p:nvPr/>
        </p:nvPicPr>
        <p:blipFill rotWithShape="1">
          <a:blip r:embed="rId3">
            <a:alphaModFix/>
          </a:blip>
          <a:srcRect b="0" l="0" r="0" t="0"/>
          <a:stretch/>
        </p:blipFill>
        <p:spPr>
          <a:xfrm>
            <a:off x="743555" y="865800"/>
            <a:ext cx="7751629" cy="4277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9"/>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589" name="Google Shape;589;p29"/>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590" name="Google Shape;590;p29"/>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591" name="Google Shape;591;p29"/>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592" name="Google Shape;592;p29"/>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593" name="Google Shape;593;p29"/>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594" name="Google Shape;594;p29"/>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595" name="Google Shape;595;p29"/>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全</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596" name="Google Shape;596;p29"/>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9"/>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9"/>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9"/>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9"/>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9"/>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9"/>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603" name="Google Shape;603;p29"/>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604" name="Google Shape;604;p29"/>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605" name="Google Shape;605;p29"/>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606" name="Google Shape;606;p29"/>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607" name="Google Shape;607;p29"/>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608" name="Google Shape;608;p29"/>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609" name="Google Shape;609;p29"/>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610" name="Google Shape;610;p29"/>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611" name="Google Shape;611;p29"/>
          <p:cNvPicPr preferRelativeResize="0"/>
          <p:nvPr/>
        </p:nvPicPr>
        <p:blipFill rotWithShape="1">
          <a:blip r:embed="rId3">
            <a:alphaModFix/>
          </a:blip>
          <a:srcRect b="0" l="0" r="0" t="0"/>
          <a:stretch/>
        </p:blipFill>
        <p:spPr>
          <a:xfrm>
            <a:off x="2373719" y="1085425"/>
            <a:ext cx="6288206" cy="4051500"/>
          </a:xfrm>
          <a:prstGeom prst="rect">
            <a:avLst/>
          </a:prstGeom>
          <a:noFill/>
          <a:ln>
            <a:noFill/>
          </a:ln>
        </p:spPr>
      </p:pic>
      <p:sp>
        <p:nvSpPr>
          <p:cNvPr id="612" name="Google Shape;612;p29"/>
          <p:cNvSpPr txBox="1"/>
          <p:nvPr>
            <p:ph type="ctrTitle"/>
          </p:nvPr>
        </p:nvSpPr>
        <p:spPr>
          <a:xfrm>
            <a:off x="944525" y="0"/>
            <a:ext cx="73497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實驗二、市售五品牌土司發霉觀察</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0"/>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618" name="Google Shape;618;p30"/>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619" name="Google Shape;619;p30"/>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620" name="Google Shape;620;p30"/>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621" name="Google Shape;621;p30"/>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622" name="Google Shape;622;p30"/>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623" name="Google Shape;623;p30"/>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624" name="Google Shape;624;p30"/>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立</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625" name="Google Shape;625;p30"/>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0"/>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0"/>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30"/>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0"/>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0"/>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0"/>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632" name="Google Shape;632;p30"/>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633" name="Google Shape;633;p30"/>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634" name="Google Shape;634;p30"/>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635" name="Google Shape;635;p30"/>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636" name="Google Shape;636;p30"/>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637" name="Google Shape;637;p30"/>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638" name="Google Shape;638;p30"/>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639" name="Google Shape;639;p30"/>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640" name="Google Shape;640;p30"/>
          <p:cNvPicPr preferRelativeResize="0"/>
          <p:nvPr/>
        </p:nvPicPr>
        <p:blipFill rotWithShape="1">
          <a:blip r:embed="rId3">
            <a:alphaModFix/>
          </a:blip>
          <a:srcRect b="0" l="79" r="89" t="0"/>
          <a:stretch/>
        </p:blipFill>
        <p:spPr>
          <a:xfrm>
            <a:off x="2373719" y="1085425"/>
            <a:ext cx="6288206" cy="4051499"/>
          </a:xfrm>
          <a:prstGeom prst="rect">
            <a:avLst/>
          </a:prstGeom>
          <a:noFill/>
          <a:ln>
            <a:noFill/>
          </a:ln>
        </p:spPr>
      </p:pic>
      <p:sp>
        <p:nvSpPr>
          <p:cNvPr id="641" name="Google Shape;641;p30"/>
          <p:cNvSpPr txBox="1"/>
          <p:nvPr>
            <p:ph type="ctrTitle"/>
          </p:nvPr>
        </p:nvSpPr>
        <p:spPr>
          <a:xfrm>
            <a:off x="944525" y="0"/>
            <a:ext cx="73497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實驗二、市售五品牌土司發霉觀察</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1"/>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647" name="Google Shape;647;p31"/>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648" name="Google Shape;648;p31"/>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649" name="Google Shape;649;p31"/>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650" name="Google Shape;650;p31"/>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651" name="Google Shape;651;p31"/>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652" name="Google Shape;652;p31"/>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653" name="Google Shape;653;p31"/>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義</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654" name="Google Shape;654;p31"/>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1"/>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1"/>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31"/>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1"/>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1"/>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1"/>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661" name="Google Shape;661;p31"/>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662" name="Google Shape;662;p31"/>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663" name="Google Shape;663;p31"/>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664" name="Google Shape;664;p31"/>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665" name="Google Shape;665;p31"/>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666" name="Google Shape;666;p31"/>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667" name="Google Shape;667;p31"/>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668" name="Google Shape;668;p31"/>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669" name="Google Shape;669;p31"/>
          <p:cNvPicPr preferRelativeResize="0"/>
          <p:nvPr/>
        </p:nvPicPr>
        <p:blipFill rotWithShape="1">
          <a:blip r:embed="rId3">
            <a:alphaModFix/>
          </a:blip>
          <a:srcRect b="0" l="0" r="0" t="0"/>
          <a:stretch/>
        </p:blipFill>
        <p:spPr>
          <a:xfrm>
            <a:off x="2373719" y="1085425"/>
            <a:ext cx="6288206" cy="4051499"/>
          </a:xfrm>
          <a:prstGeom prst="rect">
            <a:avLst/>
          </a:prstGeom>
          <a:noFill/>
          <a:ln>
            <a:noFill/>
          </a:ln>
        </p:spPr>
      </p:pic>
      <p:sp>
        <p:nvSpPr>
          <p:cNvPr id="670" name="Google Shape;670;p31"/>
          <p:cNvSpPr txBox="1"/>
          <p:nvPr>
            <p:ph type="ctrTitle"/>
          </p:nvPr>
        </p:nvSpPr>
        <p:spPr>
          <a:xfrm>
            <a:off x="944525" y="0"/>
            <a:ext cx="73497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實驗二、市售五品牌土司發霉觀察</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ctrTitle"/>
          </p:nvPr>
        </p:nvSpPr>
        <p:spPr>
          <a:xfrm>
            <a:off x="3385875" y="2098650"/>
            <a:ext cx="2372400" cy="94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目錄</a:t>
            </a:r>
            <a:endParaRPr/>
          </a:p>
        </p:txBody>
      </p:sp>
      <p:sp>
        <p:nvSpPr>
          <p:cNvPr id="156" name="Google Shape;156;p3"/>
          <p:cNvSpPr txBox="1"/>
          <p:nvPr>
            <p:ph idx="2" type="ctrTitle"/>
          </p:nvPr>
        </p:nvSpPr>
        <p:spPr>
          <a:xfrm>
            <a:off x="412396" y="383378"/>
            <a:ext cx="1974300" cy="5778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400"/>
              <a:buNone/>
            </a:pPr>
            <a:r>
              <a:rPr lang="en" sz="3000"/>
              <a:t>緒論</a:t>
            </a:r>
            <a:endParaRPr sz="3000"/>
          </a:p>
        </p:txBody>
      </p:sp>
      <p:sp>
        <p:nvSpPr>
          <p:cNvPr id="157" name="Google Shape;157;p3"/>
          <p:cNvSpPr txBox="1"/>
          <p:nvPr>
            <p:ph idx="1" type="subTitle"/>
          </p:nvPr>
        </p:nvSpPr>
        <p:spPr>
          <a:xfrm>
            <a:off x="712546" y="838203"/>
            <a:ext cx="1674300" cy="5724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accent6"/>
              </a:buClr>
              <a:buSzPts val="1200"/>
              <a:buFont typeface="Arial"/>
              <a:buNone/>
            </a:pPr>
            <a:r>
              <a:rPr lang="en" sz="1400"/>
              <a:t>Introduction</a:t>
            </a:r>
            <a:endParaRPr sz="1400"/>
          </a:p>
        </p:txBody>
      </p:sp>
      <p:sp>
        <p:nvSpPr>
          <p:cNvPr id="158" name="Google Shape;158;p3"/>
          <p:cNvSpPr txBox="1"/>
          <p:nvPr>
            <p:ph idx="9" type="ctrTitle"/>
          </p:nvPr>
        </p:nvSpPr>
        <p:spPr>
          <a:xfrm>
            <a:off x="412396" y="1349579"/>
            <a:ext cx="1974300" cy="5778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400"/>
              <a:buNone/>
            </a:pPr>
            <a:r>
              <a:rPr lang="en" sz="3000"/>
              <a:t>文獻探討</a:t>
            </a:r>
            <a:endParaRPr sz="3000"/>
          </a:p>
        </p:txBody>
      </p:sp>
      <p:sp>
        <p:nvSpPr>
          <p:cNvPr id="159" name="Google Shape;159;p3"/>
          <p:cNvSpPr txBox="1"/>
          <p:nvPr>
            <p:ph idx="13" type="subTitle"/>
          </p:nvPr>
        </p:nvSpPr>
        <p:spPr>
          <a:xfrm>
            <a:off x="712546" y="1804402"/>
            <a:ext cx="1674300" cy="5724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900"/>
              <a:buNone/>
            </a:pPr>
            <a:r>
              <a:rPr lang="en" sz="1400"/>
              <a:t>Literature Review</a:t>
            </a:r>
            <a:endParaRPr sz="1400"/>
          </a:p>
        </p:txBody>
      </p:sp>
      <p:sp>
        <p:nvSpPr>
          <p:cNvPr id="160" name="Google Shape;160;p3"/>
          <p:cNvSpPr txBox="1"/>
          <p:nvPr>
            <p:ph idx="3" type="title"/>
          </p:nvPr>
        </p:nvSpPr>
        <p:spPr>
          <a:xfrm>
            <a:off x="2061150" y="544425"/>
            <a:ext cx="1107600" cy="577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4800"/>
              <a:buNone/>
            </a:pPr>
            <a:r>
              <a:rPr lang="en"/>
              <a:t> 01 </a:t>
            </a:r>
            <a:endParaRPr/>
          </a:p>
        </p:txBody>
      </p:sp>
      <p:sp>
        <p:nvSpPr>
          <p:cNvPr id="161" name="Google Shape;161;p3"/>
          <p:cNvSpPr txBox="1"/>
          <p:nvPr>
            <p:ph idx="5" type="title"/>
          </p:nvPr>
        </p:nvSpPr>
        <p:spPr>
          <a:xfrm>
            <a:off x="2105406" y="2487168"/>
            <a:ext cx="1107600" cy="577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4800"/>
              <a:buNone/>
            </a:pPr>
            <a:r>
              <a:rPr lang="en"/>
              <a:t>03</a:t>
            </a:r>
            <a:endParaRPr/>
          </a:p>
        </p:txBody>
      </p:sp>
      <p:sp>
        <p:nvSpPr>
          <p:cNvPr id="162" name="Google Shape;162;p3"/>
          <p:cNvSpPr txBox="1"/>
          <p:nvPr>
            <p:ph idx="4" type="title"/>
          </p:nvPr>
        </p:nvSpPr>
        <p:spPr>
          <a:xfrm>
            <a:off x="2105406" y="1515808"/>
            <a:ext cx="1107600" cy="577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4800"/>
              <a:buNone/>
            </a:pPr>
            <a:r>
              <a:rPr lang="en"/>
              <a:t>02</a:t>
            </a:r>
            <a:endParaRPr/>
          </a:p>
        </p:txBody>
      </p:sp>
      <p:cxnSp>
        <p:nvCxnSpPr>
          <p:cNvPr id="163" name="Google Shape;163;p3"/>
          <p:cNvCxnSpPr/>
          <p:nvPr/>
        </p:nvCxnSpPr>
        <p:spPr>
          <a:xfrm>
            <a:off x="3297225" y="0"/>
            <a:ext cx="0" cy="2393700"/>
          </a:xfrm>
          <a:prstGeom prst="straightConnector1">
            <a:avLst/>
          </a:prstGeom>
          <a:noFill/>
          <a:ln cap="flat" cmpd="sng" w="9525">
            <a:solidFill>
              <a:schemeClr val="dk2"/>
            </a:solidFill>
            <a:prstDash val="solid"/>
            <a:round/>
            <a:headEnd len="sm" w="sm" type="none"/>
            <a:tailEnd len="sm" w="sm" type="none"/>
          </a:ln>
        </p:spPr>
      </p:cxnSp>
      <p:cxnSp>
        <p:nvCxnSpPr>
          <p:cNvPr id="164" name="Google Shape;164;p3"/>
          <p:cNvCxnSpPr/>
          <p:nvPr/>
        </p:nvCxnSpPr>
        <p:spPr>
          <a:xfrm>
            <a:off x="5861950" y="3131400"/>
            <a:ext cx="0" cy="2030100"/>
          </a:xfrm>
          <a:prstGeom prst="straightConnector1">
            <a:avLst/>
          </a:prstGeom>
          <a:noFill/>
          <a:ln cap="flat" cmpd="sng" w="9525">
            <a:solidFill>
              <a:schemeClr val="dk2"/>
            </a:solidFill>
            <a:prstDash val="solid"/>
            <a:round/>
            <a:headEnd len="sm" w="sm" type="none"/>
            <a:tailEnd len="sm" w="sm" type="none"/>
          </a:ln>
        </p:spPr>
      </p:cxnSp>
      <p:sp>
        <p:nvSpPr>
          <p:cNvPr id="165" name="Google Shape;165;p3"/>
          <p:cNvSpPr txBox="1"/>
          <p:nvPr>
            <p:ph idx="6" type="title"/>
          </p:nvPr>
        </p:nvSpPr>
        <p:spPr>
          <a:xfrm>
            <a:off x="5922008" y="2092638"/>
            <a:ext cx="1072200" cy="577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04</a:t>
            </a:r>
            <a:endParaRPr/>
          </a:p>
        </p:txBody>
      </p:sp>
      <p:sp>
        <p:nvSpPr>
          <p:cNvPr id="166" name="Google Shape;166;p3"/>
          <p:cNvSpPr txBox="1"/>
          <p:nvPr>
            <p:ph idx="7" type="title"/>
          </p:nvPr>
        </p:nvSpPr>
        <p:spPr>
          <a:xfrm>
            <a:off x="5922008" y="3112336"/>
            <a:ext cx="1072200" cy="577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05</a:t>
            </a:r>
            <a:endParaRPr/>
          </a:p>
        </p:txBody>
      </p:sp>
      <p:sp>
        <p:nvSpPr>
          <p:cNvPr id="167" name="Google Shape;167;p3"/>
          <p:cNvSpPr txBox="1"/>
          <p:nvPr>
            <p:ph idx="8" type="title"/>
          </p:nvPr>
        </p:nvSpPr>
        <p:spPr>
          <a:xfrm>
            <a:off x="5922008" y="4132033"/>
            <a:ext cx="1072200" cy="577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06</a:t>
            </a:r>
            <a:endParaRPr/>
          </a:p>
        </p:txBody>
      </p:sp>
      <p:sp>
        <p:nvSpPr>
          <p:cNvPr id="168" name="Google Shape;168;p3"/>
          <p:cNvSpPr txBox="1"/>
          <p:nvPr>
            <p:ph idx="14" type="ctrTitle"/>
          </p:nvPr>
        </p:nvSpPr>
        <p:spPr>
          <a:xfrm>
            <a:off x="412396" y="2323061"/>
            <a:ext cx="1974300" cy="5778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400"/>
              <a:buNone/>
            </a:pPr>
            <a:r>
              <a:rPr lang="en" sz="3000"/>
              <a:t>研究方法</a:t>
            </a:r>
            <a:endParaRPr sz="3000"/>
          </a:p>
        </p:txBody>
      </p:sp>
      <p:sp>
        <p:nvSpPr>
          <p:cNvPr id="169" name="Google Shape;169;p3"/>
          <p:cNvSpPr txBox="1"/>
          <p:nvPr>
            <p:ph idx="15" type="subTitle"/>
          </p:nvPr>
        </p:nvSpPr>
        <p:spPr>
          <a:xfrm>
            <a:off x="712546" y="2777881"/>
            <a:ext cx="1674300" cy="5724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900"/>
              <a:buNone/>
            </a:pPr>
            <a:r>
              <a:rPr lang="en" sz="1400"/>
              <a:t>Research Method</a:t>
            </a:r>
            <a:endParaRPr sz="1400"/>
          </a:p>
        </p:txBody>
      </p:sp>
      <p:sp>
        <p:nvSpPr>
          <p:cNvPr id="170" name="Google Shape;170;p3"/>
          <p:cNvSpPr txBox="1"/>
          <p:nvPr>
            <p:ph idx="16" type="ctrTitle"/>
          </p:nvPr>
        </p:nvSpPr>
        <p:spPr>
          <a:xfrm>
            <a:off x="6757300" y="1927375"/>
            <a:ext cx="1974300" cy="577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sz="3000"/>
              <a:t>研究結果</a:t>
            </a:r>
            <a:endParaRPr sz="3000"/>
          </a:p>
        </p:txBody>
      </p:sp>
      <p:sp>
        <p:nvSpPr>
          <p:cNvPr id="171" name="Google Shape;171;p3"/>
          <p:cNvSpPr txBox="1"/>
          <p:nvPr>
            <p:ph idx="17" type="subTitle"/>
          </p:nvPr>
        </p:nvSpPr>
        <p:spPr>
          <a:xfrm>
            <a:off x="6757298" y="2382200"/>
            <a:ext cx="2139600" cy="57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6"/>
              </a:buClr>
              <a:buSzPts val="900"/>
              <a:buFont typeface="Arial"/>
              <a:buNone/>
            </a:pPr>
            <a:r>
              <a:rPr lang="en" sz="1400"/>
              <a:t>Results section</a:t>
            </a:r>
            <a:endParaRPr sz="1400"/>
          </a:p>
        </p:txBody>
      </p:sp>
      <p:sp>
        <p:nvSpPr>
          <p:cNvPr id="172" name="Google Shape;172;p3"/>
          <p:cNvSpPr txBox="1"/>
          <p:nvPr>
            <p:ph idx="18" type="ctrTitle"/>
          </p:nvPr>
        </p:nvSpPr>
        <p:spPr>
          <a:xfrm>
            <a:off x="6757300" y="2951300"/>
            <a:ext cx="2139600" cy="577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6"/>
              </a:buClr>
              <a:buSzPts val="1400"/>
              <a:buFont typeface="Arial"/>
              <a:buNone/>
            </a:pPr>
            <a:r>
              <a:rPr lang="en" sz="3000"/>
              <a:t>分析與討論</a:t>
            </a:r>
            <a:endParaRPr sz="3000"/>
          </a:p>
        </p:txBody>
      </p:sp>
      <p:sp>
        <p:nvSpPr>
          <p:cNvPr id="173" name="Google Shape;173;p3"/>
          <p:cNvSpPr txBox="1"/>
          <p:nvPr>
            <p:ph idx="19" type="subTitle"/>
          </p:nvPr>
        </p:nvSpPr>
        <p:spPr>
          <a:xfrm>
            <a:off x="6757299" y="3406125"/>
            <a:ext cx="1974300" cy="57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6"/>
              </a:buClr>
              <a:buSzPts val="900"/>
              <a:buFont typeface="Arial"/>
              <a:buNone/>
            </a:pPr>
            <a:r>
              <a:rPr lang="en" sz="1400"/>
              <a:t>Analysis、Discussion</a:t>
            </a:r>
            <a:endParaRPr sz="1400"/>
          </a:p>
        </p:txBody>
      </p:sp>
      <p:sp>
        <p:nvSpPr>
          <p:cNvPr id="174" name="Google Shape;174;p3"/>
          <p:cNvSpPr txBox="1"/>
          <p:nvPr>
            <p:ph idx="20" type="ctrTitle"/>
          </p:nvPr>
        </p:nvSpPr>
        <p:spPr>
          <a:xfrm>
            <a:off x="6757308" y="3963553"/>
            <a:ext cx="1974300" cy="577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6"/>
              </a:buClr>
              <a:buSzPts val="1400"/>
              <a:buFont typeface="Arial"/>
              <a:buNone/>
            </a:pPr>
            <a:r>
              <a:rPr lang="en" sz="3000"/>
              <a:t>結論</a:t>
            </a:r>
            <a:endParaRPr sz="3000"/>
          </a:p>
        </p:txBody>
      </p:sp>
      <p:sp>
        <p:nvSpPr>
          <p:cNvPr id="175" name="Google Shape;175;p3"/>
          <p:cNvSpPr txBox="1"/>
          <p:nvPr>
            <p:ph idx="21" type="subTitle"/>
          </p:nvPr>
        </p:nvSpPr>
        <p:spPr>
          <a:xfrm>
            <a:off x="6757308" y="4418373"/>
            <a:ext cx="1674300" cy="57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00"/>
              <a:buNone/>
            </a:pPr>
            <a:r>
              <a:rPr lang="en" sz="1400"/>
              <a:t>Conclusion</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32"/>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676" name="Google Shape;676;p32"/>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677" name="Google Shape;677;p32"/>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678" name="Google Shape;678;p32"/>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679" name="Google Shape;679;p32"/>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680" name="Google Shape;680;p32"/>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681" name="Google Shape;681;p32"/>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682" name="Google Shape;682;p32"/>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統</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683" name="Google Shape;683;p32"/>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2"/>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2"/>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2"/>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2"/>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2"/>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2"/>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690" name="Google Shape;690;p32"/>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691" name="Google Shape;691;p32"/>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692" name="Google Shape;692;p32"/>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693" name="Google Shape;693;p32"/>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694" name="Google Shape;694;p32"/>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695" name="Google Shape;695;p32"/>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696" name="Google Shape;696;p32"/>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697" name="Google Shape;697;p32"/>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698" name="Google Shape;698;p32"/>
          <p:cNvPicPr preferRelativeResize="0"/>
          <p:nvPr/>
        </p:nvPicPr>
        <p:blipFill rotWithShape="1">
          <a:blip r:embed="rId3">
            <a:alphaModFix/>
          </a:blip>
          <a:srcRect b="59" l="0" r="0" t="49"/>
          <a:stretch/>
        </p:blipFill>
        <p:spPr>
          <a:xfrm>
            <a:off x="2373719" y="1085425"/>
            <a:ext cx="6288207" cy="4051499"/>
          </a:xfrm>
          <a:prstGeom prst="rect">
            <a:avLst/>
          </a:prstGeom>
          <a:noFill/>
          <a:ln>
            <a:noFill/>
          </a:ln>
        </p:spPr>
      </p:pic>
      <p:sp>
        <p:nvSpPr>
          <p:cNvPr id="699" name="Google Shape;699;p32"/>
          <p:cNvSpPr txBox="1"/>
          <p:nvPr>
            <p:ph type="ctrTitle"/>
          </p:nvPr>
        </p:nvSpPr>
        <p:spPr>
          <a:xfrm>
            <a:off x="944525" y="0"/>
            <a:ext cx="73497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實驗二、市售五品牌土司發霉觀察</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33"/>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705" name="Google Shape;705;p33"/>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706" name="Google Shape;706;p33"/>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707" name="Google Shape;707;p33"/>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708" name="Google Shape;708;p33"/>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709" name="Google Shape;709;p33"/>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710" name="Google Shape;710;p33"/>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711" name="Google Shape;711;p33"/>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偉</a:t>
            </a:r>
            <a:r>
              <a:rPr b="0" i="0" lang="en" sz="2400" u="none" cap="none" strike="noStrike">
                <a:solidFill>
                  <a:srgbClr val="351C75"/>
                </a:solidFill>
                <a:latin typeface="Fira Sans"/>
                <a:ea typeface="Fira Sans"/>
                <a:cs typeface="Fira Sans"/>
                <a:sym typeface="Fira Sans"/>
              </a:rPr>
              <a:t>Ｏ利</a:t>
            </a:r>
            <a:endParaRPr b="1" i="0" sz="2400" u="none" cap="none" strike="noStrike">
              <a:solidFill>
                <a:srgbClr val="351C75"/>
              </a:solidFill>
              <a:latin typeface="Fira Sans"/>
              <a:ea typeface="Fira Sans"/>
              <a:cs typeface="Fira Sans"/>
              <a:sym typeface="Fira Sans"/>
            </a:endParaRPr>
          </a:p>
        </p:txBody>
      </p:sp>
      <p:sp>
        <p:nvSpPr>
          <p:cNvPr id="712" name="Google Shape;712;p33"/>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33"/>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33"/>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3"/>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3"/>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3"/>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33"/>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719" name="Google Shape;719;p33"/>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720" name="Google Shape;720;p33"/>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721" name="Google Shape;721;p33"/>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722" name="Google Shape;722;p33"/>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723" name="Google Shape;723;p33"/>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724" name="Google Shape;724;p33"/>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725" name="Google Shape;725;p33"/>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726" name="Google Shape;726;p33"/>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727" name="Google Shape;727;p33"/>
          <p:cNvPicPr preferRelativeResize="0"/>
          <p:nvPr/>
        </p:nvPicPr>
        <p:blipFill rotWithShape="1">
          <a:blip r:embed="rId3">
            <a:alphaModFix/>
          </a:blip>
          <a:srcRect b="89" l="0" r="0" t="79"/>
          <a:stretch/>
        </p:blipFill>
        <p:spPr>
          <a:xfrm>
            <a:off x="2373719" y="1085425"/>
            <a:ext cx="6288206" cy="4051499"/>
          </a:xfrm>
          <a:prstGeom prst="rect">
            <a:avLst/>
          </a:prstGeom>
          <a:noFill/>
          <a:ln>
            <a:noFill/>
          </a:ln>
        </p:spPr>
      </p:pic>
      <p:sp>
        <p:nvSpPr>
          <p:cNvPr id="728" name="Google Shape;728;p33"/>
          <p:cNvSpPr txBox="1"/>
          <p:nvPr>
            <p:ph type="ctrTitle"/>
          </p:nvPr>
        </p:nvSpPr>
        <p:spPr>
          <a:xfrm>
            <a:off x="944525" y="0"/>
            <a:ext cx="73497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實驗二、市售五品牌土司發霉觀察</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34"/>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734" name="Google Shape;734;p34"/>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735" name="Google Shape;735;p34"/>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736" name="Google Shape;736;p34"/>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737" name="Google Shape;737;p34"/>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738" name="Google Shape;738;p34"/>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739" name="Google Shape;739;p34"/>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740" name="Google Shape;740;p34"/>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立</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741" name="Google Shape;741;p34"/>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4"/>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4"/>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4"/>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4"/>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4"/>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34"/>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748" name="Google Shape;748;p34"/>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749" name="Google Shape;749;p34"/>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750" name="Google Shape;750;p34"/>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751" name="Google Shape;751;p34"/>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752" name="Google Shape;752;p34"/>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753" name="Google Shape;753;p34"/>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754" name="Google Shape;754;p34"/>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755" name="Google Shape;755;p34"/>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756" name="Google Shape;756;p34"/>
          <p:cNvPicPr preferRelativeResize="0"/>
          <p:nvPr/>
        </p:nvPicPr>
        <p:blipFill rotWithShape="1">
          <a:blip r:embed="rId3">
            <a:alphaModFix/>
          </a:blip>
          <a:srcRect b="89" l="0" r="0" t="79"/>
          <a:stretch/>
        </p:blipFill>
        <p:spPr>
          <a:xfrm>
            <a:off x="2373719" y="1085425"/>
            <a:ext cx="6288206" cy="4051499"/>
          </a:xfrm>
          <a:prstGeom prst="rect">
            <a:avLst/>
          </a:prstGeom>
          <a:noFill/>
          <a:ln>
            <a:noFill/>
          </a:ln>
        </p:spPr>
      </p:pic>
      <p:sp>
        <p:nvSpPr>
          <p:cNvPr id="757" name="Google Shape;757;p34"/>
          <p:cNvSpPr txBox="1"/>
          <p:nvPr>
            <p:ph type="ctrTitle"/>
          </p:nvPr>
        </p:nvSpPr>
        <p:spPr>
          <a:xfrm>
            <a:off x="469125" y="0"/>
            <a:ext cx="82059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實驗三、較易發霉土司照藍光（照度400）</a:t>
            </a:r>
            <a:endParaRPr sz="3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35"/>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763" name="Google Shape;763;p35"/>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764" name="Google Shape;764;p35"/>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765" name="Google Shape;765;p35"/>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766" name="Google Shape;766;p35"/>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767" name="Google Shape;767;p35"/>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768" name="Google Shape;768;p35"/>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769" name="Google Shape;769;p35"/>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立</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770" name="Google Shape;770;p35"/>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5"/>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5"/>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5"/>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35"/>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35"/>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35"/>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777" name="Google Shape;777;p35"/>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778" name="Google Shape;778;p35"/>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779" name="Google Shape;779;p35"/>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780" name="Google Shape;780;p35"/>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781" name="Google Shape;781;p35"/>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782" name="Google Shape;782;p35"/>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783" name="Google Shape;783;p35"/>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784" name="Google Shape;784;p35"/>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785" name="Google Shape;785;p35"/>
          <p:cNvPicPr preferRelativeResize="0"/>
          <p:nvPr/>
        </p:nvPicPr>
        <p:blipFill rotWithShape="1">
          <a:blip r:embed="rId3">
            <a:alphaModFix/>
          </a:blip>
          <a:srcRect b="89" l="0" r="0" t="79"/>
          <a:stretch/>
        </p:blipFill>
        <p:spPr>
          <a:xfrm>
            <a:off x="2373719" y="1085425"/>
            <a:ext cx="6288206" cy="4051499"/>
          </a:xfrm>
          <a:prstGeom prst="rect">
            <a:avLst/>
          </a:prstGeom>
          <a:noFill/>
          <a:ln>
            <a:noFill/>
          </a:ln>
        </p:spPr>
      </p:pic>
      <p:sp>
        <p:nvSpPr>
          <p:cNvPr id="786" name="Google Shape;786;p35"/>
          <p:cNvSpPr txBox="1"/>
          <p:nvPr>
            <p:ph type="ctrTitle"/>
          </p:nvPr>
        </p:nvSpPr>
        <p:spPr>
          <a:xfrm>
            <a:off x="469125" y="0"/>
            <a:ext cx="82059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實驗四、較易發霉土司照藍光（照度300）</a:t>
            </a:r>
            <a:endParaRPr sz="3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36"/>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792" name="Google Shape;792;p36"/>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793" name="Google Shape;793;p36"/>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794" name="Google Shape;794;p36"/>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795" name="Google Shape;795;p36"/>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796" name="Google Shape;796;p36"/>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797" name="Google Shape;797;p36"/>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798" name="Google Shape;798;p36"/>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立</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799" name="Google Shape;799;p36"/>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6"/>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36"/>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36"/>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36"/>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36"/>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36"/>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806" name="Google Shape;806;p36"/>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807" name="Google Shape;807;p36"/>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808" name="Google Shape;808;p36"/>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809" name="Google Shape;809;p36"/>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810" name="Google Shape;810;p36"/>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811" name="Google Shape;811;p36"/>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812" name="Google Shape;812;p36"/>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813" name="Google Shape;813;p36"/>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814" name="Google Shape;814;p36"/>
          <p:cNvPicPr preferRelativeResize="0"/>
          <p:nvPr/>
        </p:nvPicPr>
        <p:blipFill rotWithShape="1">
          <a:blip r:embed="rId3">
            <a:alphaModFix/>
          </a:blip>
          <a:srcRect b="59" l="0" r="0" t="49"/>
          <a:stretch/>
        </p:blipFill>
        <p:spPr>
          <a:xfrm>
            <a:off x="2373719" y="1085425"/>
            <a:ext cx="6288207" cy="4051499"/>
          </a:xfrm>
          <a:prstGeom prst="rect">
            <a:avLst/>
          </a:prstGeom>
          <a:noFill/>
          <a:ln>
            <a:noFill/>
          </a:ln>
        </p:spPr>
      </p:pic>
      <p:sp>
        <p:nvSpPr>
          <p:cNvPr id="815" name="Google Shape;815;p36"/>
          <p:cNvSpPr txBox="1"/>
          <p:nvPr>
            <p:ph type="ctrTitle"/>
          </p:nvPr>
        </p:nvSpPr>
        <p:spPr>
          <a:xfrm>
            <a:off x="469125" y="0"/>
            <a:ext cx="82059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實驗四、較易發霉土司照藍光（照度200）</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37"/>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821" name="Google Shape;821;p37"/>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822" name="Google Shape;822;p37"/>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823" name="Google Shape;823;p37"/>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824" name="Google Shape;824;p37"/>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825" name="Google Shape;825;p37"/>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826" name="Google Shape;826;p37"/>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827" name="Google Shape;827;p37"/>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立</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828" name="Google Shape;828;p37"/>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7"/>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7"/>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7"/>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7"/>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7"/>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37"/>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835" name="Google Shape;835;p37"/>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836" name="Google Shape;836;p37"/>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837" name="Google Shape;837;p37"/>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838" name="Google Shape;838;p37"/>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839" name="Google Shape;839;p37"/>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840" name="Google Shape;840;p37"/>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841" name="Google Shape;841;p37"/>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842" name="Google Shape;842;p37"/>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843" name="Google Shape;843;p37"/>
          <p:cNvPicPr preferRelativeResize="0"/>
          <p:nvPr/>
        </p:nvPicPr>
        <p:blipFill rotWithShape="1">
          <a:blip r:embed="rId3">
            <a:alphaModFix/>
          </a:blip>
          <a:srcRect b="0" l="0" r="0" t="0"/>
          <a:stretch/>
        </p:blipFill>
        <p:spPr>
          <a:xfrm>
            <a:off x="2373719" y="1085425"/>
            <a:ext cx="6288206" cy="4051499"/>
          </a:xfrm>
          <a:prstGeom prst="rect">
            <a:avLst/>
          </a:prstGeom>
          <a:noFill/>
          <a:ln>
            <a:noFill/>
          </a:ln>
        </p:spPr>
      </p:pic>
      <p:sp>
        <p:nvSpPr>
          <p:cNvPr id="844" name="Google Shape;844;p37"/>
          <p:cNvSpPr txBox="1"/>
          <p:nvPr>
            <p:ph type="ctrTitle"/>
          </p:nvPr>
        </p:nvSpPr>
        <p:spPr>
          <a:xfrm>
            <a:off x="469125" y="0"/>
            <a:ext cx="82059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實驗五、土司加水加黴菌照藍光（照度400）</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38"/>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850" name="Google Shape;850;p38"/>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851" name="Google Shape;851;p38"/>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852" name="Google Shape;852;p38"/>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853" name="Google Shape;853;p38"/>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854" name="Google Shape;854;p38"/>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855" name="Google Shape;855;p38"/>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856" name="Google Shape;856;p38"/>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立</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857" name="Google Shape;857;p38"/>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38"/>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38"/>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38"/>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8"/>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8"/>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38"/>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864" name="Google Shape;864;p38"/>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865" name="Google Shape;865;p38"/>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866" name="Google Shape;866;p38"/>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867" name="Google Shape;867;p38"/>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868" name="Google Shape;868;p38"/>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869" name="Google Shape;869;p38"/>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870" name="Google Shape;870;p38"/>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871" name="Google Shape;871;p38"/>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872" name="Google Shape;872;p38"/>
          <p:cNvPicPr preferRelativeResize="0"/>
          <p:nvPr/>
        </p:nvPicPr>
        <p:blipFill rotWithShape="1">
          <a:blip r:embed="rId3">
            <a:alphaModFix/>
          </a:blip>
          <a:srcRect b="159" l="0" r="0" t="169"/>
          <a:stretch/>
        </p:blipFill>
        <p:spPr>
          <a:xfrm>
            <a:off x="2373719" y="1085425"/>
            <a:ext cx="6288206" cy="4051499"/>
          </a:xfrm>
          <a:prstGeom prst="rect">
            <a:avLst/>
          </a:prstGeom>
          <a:noFill/>
          <a:ln>
            <a:noFill/>
          </a:ln>
        </p:spPr>
      </p:pic>
      <p:sp>
        <p:nvSpPr>
          <p:cNvPr id="873" name="Google Shape;873;p38"/>
          <p:cNvSpPr txBox="1"/>
          <p:nvPr>
            <p:ph type="ctrTitle"/>
          </p:nvPr>
        </p:nvSpPr>
        <p:spPr>
          <a:xfrm>
            <a:off x="469125" y="0"/>
            <a:ext cx="82059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實驗五、土司加水加黴菌照藍光（照度 300）</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39"/>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879" name="Google Shape;879;p39"/>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880" name="Google Shape;880;p39"/>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881" name="Google Shape;881;p39"/>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882" name="Google Shape;882;p39"/>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883" name="Google Shape;883;p39"/>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884" name="Google Shape;884;p39"/>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885" name="Google Shape;885;p39"/>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立</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886" name="Google Shape;886;p39"/>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39"/>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39"/>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39"/>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9"/>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9"/>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9"/>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893" name="Google Shape;893;p39"/>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894" name="Google Shape;894;p39"/>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895" name="Google Shape;895;p39"/>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896" name="Google Shape;896;p39"/>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897" name="Google Shape;897;p39"/>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898" name="Google Shape;898;p39"/>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899" name="Google Shape;899;p39"/>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900" name="Google Shape;900;p39"/>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901" name="Google Shape;901;p39"/>
          <p:cNvPicPr preferRelativeResize="0"/>
          <p:nvPr/>
        </p:nvPicPr>
        <p:blipFill rotWithShape="1">
          <a:blip r:embed="rId3">
            <a:alphaModFix/>
          </a:blip>
          <a:srcRect b="89" l="0" r="0" t="79"/>
          <a:stretch/>
        </p:blipFill>
        <p:spPr>
          <a:xfrm>
            <a:off x="2373719" y="1085425"/>
            <a:ext cx="6288206" cy="4051499"/>
          </a:xfrm>
          <a:prstGeom prst="rect">
            <a:avLst/>
          </a:prstGeom>
          <a:noFill/>
          <a:ln>
            <a:noFill/>
          </a:ln>
        </p:spPr>
      </p:pic>
      <p:sp>
        <p:nvSpPr>
          <p:cNvPr id="902" name="Google Shape;902;p39"/>
          <p:cNvSpPr txBox="1"/>
          <p:nvPr>
            <p:ph type="ctrTitle"/>
          </p:nvPr>
        </p:nvSpPr>
        <p:spPr>
          <a:xfrm>
            <a:off x="469125" y="0"/>
            <a:ext cx="82059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實驗五、土司加水加黴菌照藍光（照度 200）</a:t>
            </a: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40"/>
          <p:cNvSpPr txBox="1"/>
          <p:nvPr/>
        </p:nvSpPr>
        <p:spPr>
          <a:xfrm>
            <a:off x="24218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第一天</a:t>
            </a:r>
            <a:endParaRPr b="1" i="0" sz="1400" u="none" cap="none" strike="noStrike">
              <a:solidFill>
                <a:srgbClr val="E06666"/>
              </a:solidFill>
              <a:latin typeface="Fira Sans"/>
              <a:ea typeface="Fira Sans"/>
              <a:cs typeface="Fira Sans"/>
              <a:sym typeface="Fira Sans"/>
            </a:endParaRPr>
          </a:p>
        </p:txBody>
      </p:sp>
      <p:sp>
        <p:nvSpPr>
          <p:cNvPr id="908" name="Google Shape;908;p40"/>
          <p:cNvSpPr txBox="1"/>
          <p:nvPr/>
        </p:nvSpPr>
        <p:spPr>
          <a:xfrm>
            <a:off x="33202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第二天</a:t>
            </a:r>
            <a:endParaRPr b="1" i="0" sz="1400" u="none" cap="none" strike="noStrike">
              <a:solidFill>
                <a:srgbClr val="EA9999"/>
              </a:solidFill>
              <a:latin typeface="Fira Sans"/>
              <a:ea typeface="Fira Sans"/>
              <a:cs typeface="Fira Sans"/>
              <a:sym typeface="Fira Sans"/>
            </a:endParaRPr>
          </a:p>
        </p:txBody>
      </p:sp>
      <p:sp>
        <p:nvSpPr>
          <p:cNvPr id="909" name="Google Shape;909;p40"/>
          <p:cNvSpPr txBox="1"/>
          <p:nvPr/>
        </p:nvSpPr>
        <p:spPr>
          <a:xfrm>
            <a:off x="42187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第三天</a:t>
            </a:r>
            <a:endParaRPr b="1" i="0" sz="1400" u="none" cap="none" strike="noStrike">
              <a:solidFill>
                <a:srgbClr val="E06666"/>
              </a:solidFill>
              <a:latin typeface="Fira Sans"/>
              <a:ea typeface="Fira Sans"/>
              <a:cs typeface="Fira Sans"/>
              <a:sym typeface="Fira Sans"/>
            </a:endParaRPr>
          </a:p>
        </p:txBody>
      </p:sp>
      <p:sp>
        <p:nvSpPr>
          <p:cNvPr id="910" name="Google Shape;910;p40"/>
          <p:cNvSpPr txBox="1"/>
          <p:nvPr/>
        </p:nvSpPr>
        <p:spPr>
          <a:xfrm>
            <a:off x="51171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第四天</a:t>
            </a:r>
            <a:endParaRPr b="1" i="0" sz="1400" u="none" cap="none" strike="noStrike">
              <a:solidFill>
                <a:srgbClr val="CC0000"/>
              </a:solidFill>
              <a:latin typeface="Fira Sans"/>
              <a:ea typeface="Fira Sans"/>
              <a:cs typeface="Fira Sans"/>
              <a:sym typeface="Fira Sans"/>
            </a:endParaRPr>
          </a:p>
        </p:txBody>
      </p:sp>
      <p:sp>
        <p:nvSpPr>
          <p:cNvPr id="911" name="Google Shape;911;p40"/>
          <p:cNvSpPr txBox="1"/>
          <p:nvPr/>
        </p:nvSpPr>
        <p:spPr>
          <a:xfrm>
            <a:off x="60156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第五天</a:t>
            </a:r>
            <a:endParaRPr b="1" i="0" sz="1400" u="none" cap="none" strike="noStrike">
              <a:solidFill>
                <a:srgbClr val="E06666"/>
              </a:solidFill>
              <a:latin typeface="Fira Sans"/>
              <a:ea typeface="Fira Sans"/>
              <a:cs typeface="Fira Sans"/>
              <a:sym typeface="Fira Sans"/>
            </a:endParaRPr>
          </a:p>
        </p:txBody>
      </p:sp>
      <p:sp>
        <p:nvSpPr>
          <p:cNvPr id="912" name="Google Shape;912;p40"/>
          <p:cNvSpPr txBox="1"/>
          <p:nvPr/>
        </p:nvSpPr>
        <p:spPr>
          <a:xfrm>
            <a:off x="691407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第六天</a:t>
            </a:r>
            <a:endParaRPr b="1" i="0" sz="1400" u="none" cap="none" strike="noStrike">
              <a:solidFill>
                <a:srgbClr val="E06666"/>
              </a:solidFill>
              <a:latin typeface="Fira Sans"/>
              <a:ea typeface="Fira Sans"/>
              <a:cs typeface="Fira Sans"/>
              <a:sym typeface="Fira Sans"/>
            </a:endParaRPr>
          </a:p>
        </p:txBody>
      </p:sp>
      <p:sp>
        <p:nvSpPr>
          <p:cNvPr id="913" name="Google Shape;913;p40"/>
          <p:cNvSpPr txBox="1"/>
          <p:nvPr/>
        </p:nvSpPr>
        <p:spPr>
          <a:xfrm>
            <a:off x="7812525" y="660869"/>
            <a:ext cx="801300" cy="36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Fira Sans"/>
                <a:ea typeface="Fira Sans"/>
                <a:cs typeface="Fira Sans"/>
                <a:sym typeface="Fira Sans"/>
              </a:rPr>
              <a:t>第七天</a:t>
            </a:r>
            <a:endParaRPr b="1" i="0" sz="1400" u="none" cap="none" strike="noStrike">
              <a:solidFill>
                <a:srgbClr val="E06666"/>
              </a:solidFill>
              <a:latin typeface="Fira Sans"/>
              <a:ea typeface="Fira Sans"/>
              <a:cs typeface="Fira Sans"/>
              <a:sym typeface="Fira Sans"/>
            </a:endParaRPr>
          </a:p>
        </p:txBody>
      </p:sp>
      <p:sp>
        <p:nvSpPr>
          <p:cNvPr id="914" name="Google Shape;914;p40"/>
          <p:cNvSpPr txBox="1"/>
          <p:nvPr/>
        </p:nvSpPr>
        <p:spPr>
          <a:xfrm>
            <a:off x="501525" y="501259"/>
            <a:ext cx="1887900" cy="51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400" u="none" cap="none" strike="noStrike">
                <a:solidFill>
                  <a:srgbClr val="351C75"/>
                </a:solidFill>
                <a:latin typeface="Fira Sans"/>
                <a:ea typeface="Fira Sans"/>
                <a:cs typeface="Fira Sans"/>
                <a:sym typeface="Fira Sans"/>
              </a:rPr>
              <a:t>立</a:t>
            </a:r>
            <a:r>
              <a:rPr b="0" i="0" lang="en" sz="2400" u="none" cap="none" strike="noStrike">
                <a:solidFill>
                  <a:srgbClr val="351C75"/>
                </a:solidFill>
                <a:latin typeface="Fira Sans"/>
                <a:ea typeface="Fira Sans"/>
                <a:cs typeface="Fira Sans"/>
                <a:sym typeface="Fira Sans"/>
              </a:rPr>
              <a:t>Ｏ</a:t>
            </a:r>
            <a:endParaRPr b="1" i="0" sz="2400" u="none" cap="none" strike="noStrike">
              <a:solidFill>
                <a:srgbClr val="351C75"/>
              </a:solidFill>
              <a:latin typeface="Fira Sans"/>
              <a:ea typeface="Fira Sans"/>
              <a:cs typeface="Fira Sans"/>
              <a:sym typeface="Fira Sans"/>
            </a:endParaRPr>
          </a:p>
        </p:txBody>
      </p:sp>
      <p:sp>
        <p:nvSpPr>
          <p:cNvPr id="915" name="Google Shape;915;p40"/>
          <p:cNvSpPr/>
          <p:nvPr/>
        </p:nvSpPr>
        <p:spPr>
          <a:xfrm>
            <a:off x="23856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40"/>
          <p:cNvSpPr/>
          <p:nvPr/>
        </p:nvSpPr>
        <p:spPr>
          <a:xfrm>
            <a:off x="3284125" y="1085425"/>
            <a:ext cx="934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40"/>
          <p:cNvSpPr/>
          <p:nvPr/>
        </p:nvSpPr>
        <p:spPr>
          <a:xfrm>
            <a:off x="4218725" y="1092000"/>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40"/>
          <p:cNvSpPr/>
          <p:nvPr/>
        </p:nvSpPr>
        <p:spPr>
          <a:xfrm>
            <a:off x="5081025" y="1085425"/>
            <a:ext cx="898500" cy="4051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40"/>
          <p:cNvSpPr/>
          <p:nvPr/>
        </p:nvSpPr>
        <p:spPr>
          <a:xfrm>
            <a:off x="59794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40"/>
          <p:cNvSpPr/>
          <p:nvPr/>
        </p:nvSpPr>
        <p:spPr>
          <a:xfrm>
            <a:off x="7776375" y="1085425"/>
            <a:ext cx="898500" cy="405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40"/>
          <p:cNvSpPr txBox="1"/>
          <p:nvPr/>
        </p:nvSpPr>
        <p:spPr>
          <a:xfrm>
            <a:off x="469125" y="1085427"/>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第一組</a:t>
            </a:r>
            <a:endParaRPr b="1" i="0" sz="1400" u="none" cap="none" strike="noStrike">
              <a:solidFill>
                <a:srgbClr val="1155CC"/>
              </a:solidFill>
              <a:latin typeface="Roboto"/>
              <a:ea typeface="Roboto"/>
              <a:cs typeface="Roboto"/>
              <a:sym typeface="Roboto"/>
            </a:endParaRPr>
          </a:p>
        </p:txBody>
      </p:sp>
      <p:sp>
        <p:nvSpPr>
          <p:cNvPr id="922" name="Google Shape;922;p40"/>
          <p:cNvSpPr txBox="1"/>
          <p:nvPr/>
        </p:nvSpPr>
        <p:spPr>
          <a:xfrm>
            <a:off x="469125" y="1874068"/>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第二組</a:t>
            </a:r>
            <a:endParaRPr b="1" i="0" sz="1400" u="none" cap="none" strike="noStrike">
              <a:solidFill>
                <a:srgbClr val="1155CC"/>
              </a:solidFill>
              <a:latin typeface="Roboto"/>
              <a:ea typeface="Roboto"/>
              <a:cs typeface="Roboto"/>
              <a:sym typeface="Roboto"/>
            </a:endParaRPr>
          </a:p>
        </p:txBody>
      </p:sp>
      <p:sp>
        <p:nvSpPr>
          <p:cNvPr id="923" name="Google Shape;923;p40"/>
          <p:cNvSpPr txBox="1"/>
          <p:nvPr/>
        </p:nvSpPr>
        <p:spPr>
          <a:xfrm>
            <a:off x="469125" y="2711739"/>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第三組</a:t>
            </a:r>
            <a:endParaRPr b="1" i="0" sz="1400" u="none" cap="none" strike="noStrike">
              <a:solidFill>
                <a:srgbClr val="1155CC"/>
              </a:solidFill>
              <a:latin typeface="Roboto"/>
              <a:ea typeface="Roboto"/>
              <a:cs typeface="Roboto"/>
              <a:sym typeface="Roboto"/>
            </a:endParaRPr>
          </a:p>
        </p:txBody>
      </p:sp>
      <p:sp>
        <p:nvSpPr>
          <p:cNvPr id="924" name="Google Shape;924;p40"/>
          <p:cNvSpPr txBox="1"/>
          <p:nvPr/>
        </p:nvSpPr>
        <p:spPr>
          <a:xfrm>
            <a:off x="469125" y="3549410"/>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第四組</a:t>
            </a:r>
            <a:endParaRPr b="1" i="0" sz="1400" u="none" cap="none" strike="noStrike">
              <a:solidFill>
                <a:srgbClr val="1155CC"/>
              </a:solidFill>
              <a:latin typeface="Roboto"/>
              <a:ea typeface="Roboto"/>
              <a:cs typeface="Roboto"/>
              <a:sym typeface="Roboto"/>
            </a:endParaRPr>
          </a:p>
        </p:txBody>
      </p:sp>
      <p:sp>
        <p:nvSpPr>
          <p:cNvPr id="925" name="Google Shape;925;p40"/>
          <p:cNvSpPr txBox="1"/>
          <p:nvPr/>
        </p:nvSpPr>
        <p:spPr>
          <a:xfrm>
            <a:off x="469125" y="4387075"/>
            <a:ext cx="1952700" cy="72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400" u="none" cap="none" strike="noStrike">
                <a:solidFill>
                  <a:srgbClr val="1155CC"/>
                </a:solidFill>
                <a:latin typeface="Roboto"/>
                <a:ea typeface="Roboto"/>
                <a:cs typeface="Roboto"/>
                <a:sym typeface="Roboto"/>
              </a:rPr>
              <a:t>第五組</a:t>
            </a:r>
            <a:endParaRPr b="1" i="0" sz="1400" u="none" cap="none" strike="noStrike">
              <a:solidFill>
                <a:srgbClr val="1155CC"/>
              </a:solidFill>
              <a:latin typeface="Roboto"/>
              <a:ea typeface="Roboto"/>
              <a:cs typeface="Roboto"/>
              <a:sym typeface="Roboto"/>
            </a:endParaRPr>
          </a:p>
        </p:txBody>
      </p:sp>
      <p:cxnSp>
        <p:nvCxnSpPr>
          <p:cNvPr id="926" name="Google Shape;926;p40"/>
          <p:cNvCxnSpPr/>
          <p:nvPr/>
        </p:nvCxnSpPr>
        <p:spPr>
          <a:xfrm>
            <a:off x="497700" y="1877676"/>
            <a:ext cx="8163000" cy="0"/>
          </a:xfrm>
          <a:prstGeom prst="straightConnector1">
            <a:avLst/>
          </a:prstGeom>
          <a:noFill/>
          <a:ln cap="flat" cmpd="sng" w="9525">
            <a:solidFill>
              <a:schemeClr val="dk2"/>
            </a:solidFill>
            <a:prstDash val="dot"/>
            <a:round/>
            <a:headEnd len="sm" w="sm" type="none"/>
            <a:tailEnd len="sm" w="sm" type="none"/>
          </a:ln>
        </p:spPr>
      </p:cxnSp>
      <p:cxnSp>
        <p:nvCxnSpPr>
          <p:cNvPr id="927" name="Google Shape;927;p40"/>
          <p:cNvCxnSpPr/>
          <p:nvPr/>
        </p:nvCxnSpPr>
        <p:spPr>
          <a:xfrm>
            <a:off x="497700" y="2677614"/>
            <a:ext cx="8163000" cy="0"/>
          </a:xfrm>
          <a:prstGeom prst="straightConnector1">
            <a:avLst/>
          </a:prstGeom>
          <a:noFill/>
          <a:ln cap="flat" cmpd="sng" w="9525">
            <a:solidFill>
              <a:schemeClr val="dk2"/>
            </a:solidFill>
            <a:prstDash val="dot"/>
            <a:round/>
            <a:headEnd len="sm" w="sm" type="none"/>
            <a:tailEnd len="sm" w="sm" type="none"/>
          </a:ln>
        </p:spPr>
      </p:cxnSp>
      <p:cxnSp>
        <p:nvCxnSpPr>
          <p:cNvPr id="928" name="Google Shape;928;p40"/>
          <p:cNvCxnSpPr/>
          <p:nvPr/>
        </p:nvCxnSpPr>
        <p:spPr>
          <a:xfrm>
            <a:off x="497700" y="3524763"/>
            <a:ext cx="8163000" cy="0"/>
          </a:xfrm>
          <a:prstGeom prst="straightConnector1">
            <a:avLst/>
          </a:prstGeom>
          <a:noFill/>
          <a:ln cap="flat" cmpd="sng" w="9525">
            <a:solidFill>
              <a:schemeClr val="dk2"/>
            </a:solidFill>
            <a:prstDash val="dot"/>
            <a:round/>
            <a:headEnd len="sm" w="sm" type="none"/>
            <a:tailEnd len="sm" w="sm" type="none"/>
          </a:ln>
        </p:spPr>
      </p:cxnSp>
      <p:cxnSp>
        <p:nvCxnSpPr>
          <p:cNvPr id="929" name="Google Shape;929;p40"/>
          <p:cNvCxnSpPr/>
          <p:nvPr/>
        </p:nvCxnSpPr>
        <p:spPr>
          <a:xfrm>
            <a:off x="497700" y="4335968"/>
            <a:ext cx="8163000" cy="0"/>
          </a:xfrm>
          <a:prstGeom prst="straightConnector1">
            <a:avLst/>
          </a:prstGeom>
          <a:noFill/>
          <a:ln cap="flat" cmpd="sng" w="9525">
            <a:solidFill>
              <a:schemeClr val="dk2"/>
            </a:solidFill>
            <a:prstDash val="dot"/>
            <a:round/>
            <a:headEnd len="sm" w="sm" type="none"/>
            <a:tailEnd len="sm" w="sm" type="none"/>
          </a:ln>
        </p:spPr>
      </p:cxnSp>
      <p:pic>
        <p:nvPicPr>
          <p:cNvPr id="930" name="Google Shape;930;p40"/>
          <p:cNvPicPr preferRelativeResize="0"/>
          <p:nvPr/>
        </p:nvPicPr>
        <p:blipFill rotWithShape="1">
          <a:blip r:embed="rId3">
            <a:alphaModFix/>
          </a:blip>
          <a:srcRect b="159" l="0" r="0" t="169"/>
          <a:stretch/>
        </p:blipFill>
        <p:spPr>
          <a:xfrm>
            <a:off x="2373719" y="1085425"/>
            <a:ext cx="6288206" cy="4051499"/>
          </a:xfrm>
          <a:prstGeom prst="rect">
            <a:avLst/>
          </a:prstGeom>
          <a:noFill/>
          <a:ln>
            <a:noFill/>
          </a:ln>
        </p:spPr>
      </p:pic>
      <p:sp>
        <p:nvSpPr>
          <p:cNvPr id="931" name="Google Shape;931;p40"/>
          <p:cNvSpPr txBox="1"/>
          <p:nvPr>
            <p:ph type="ctrTitle"/>
          </p:nvPr>
        </p:nvSpPr>
        <p:spPr>
          <a:xfrm>
            <a:off x="469125" y="0"/>
            <a:ext cx="82059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實驗五、土司加水加黴菌對照組(無照光)</a:t>
            </a:r>
            <a:endParaRPr sz="3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41"/>
          <p:cNvSpPr txBox="1"/>
          <p:nvPr>
            <p:ph type="ctrTitle"/>
          </p:nvPr>
        </p:nvSpPr>
        <p:spPr>
          <a:xfrm flipH="1">
            <a:off x="1180003" y="1347038"/>
            <a:ext cx="5195700" cy="192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4800"/>
              <a:t>研究結果</a:t>
            </a:r>
            <a:endParaRPr sz="4800"/>
          </a:p>
        </p:txBody>
      </p:sp>
      <p:sp>
        <p:nvSpPr>
          <p:cNvPr id="937" name="Google Shape;937;p41"/>
          <p:cNvSpPr txBox="1"/>
          <p:nvPr>
            <p:ph idx="2" type="title"/>
          </p:nvPr>
        </p:nvSpPr>
        <p:spPr>
          <a:xfrm flipH="1">
            <a:off x="1180003" y="1035213"/>
            <a:ext cx="2979300" cy="75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600"/>
              <a:buNone/>
            </a:pPr>
            <a:r>
              <a:rPr lang="en"/>
              <a:t>04</a:t>
            </a:r>
            <a:endParaRPr/>
          </a:p>
        </p:txBody>
      </p:sp>
      <p:cxnSp>
        <p:nvCxnSpPr>
          <p:cNvPr id="938" name="Google Shape;938;p41"/>
          <p:cNvCxnSpPr/>
          <p:nvPr/>
        </p:nvCxnSpPr>
        <p:spPr>
          <a:xfrm>
            <a:off x="0" y="2737950"/>
            <a:ext cx="1676700" cy="0"/>
          </a:xfrm>
          <a:prstGeom prst="straightConnector1">
            <a:avLst/>
          </a:prstGeom>
          <a:noFill/>
          <a:ln cap="flat" cmpd="sng" w="9525">
            <a:solidFill>
              <a:schemeClr val="dk1"/>
            </a:solidFill>
            <a:prstDash val="solid"/>
            <a:round/>
            <a:headEnd len="sm" w="sm" type="none"/>
            <a:tailEnd len="sm" w="sm" type="none"/>
          </a:ln>
        </p:spPr>
      </p:cxnSp>
      <p:sp>
        <p:nvSpPr>
          <p:cNvPr id="939" name="Google Shape;939;p41"/>
          <p:cNvSpPr txBox="1"/>
          <p:nvPr>
            <p:ph idx="1" type="subTitle"/>
          </p:nvPr>
        </p:nvSpPr>
        <p:spPr>
          <a:xfrm>
            <a:off x="1180003" y="2742989"/>
            <a:ext cx="4224900" cy="53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400"/>
              <a:t>Results section</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type="ctrTitle"/>
          </p:nvPr>
        </p:nvSpPr>
        <p:spPr>
          <a:xfrm flipH="1">
            <a:off x="1147650" y="3085150"/>
            <a:ext cx="5005500" cy="1022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4800"/>
              <a:t>緒論</a:t>
            </a:r>
            <a:endParaRPr sz="4800"/>
          </a:p>
        </p:txBody>
      </p:sp>
      <p:sp>
        <p:nvSpPr>
          <p:cNvPr id="181" name="Google Shape;181;p4"/>
          <p:cNvSpPr txBox="1"/>
          <p:nvPr>
            <p:ph idx="2" type="title"/>
          </p:nvPr>
        </p:nvSpPr>
        <p:spPr>
          <a:xfrm flipH="1">
            <a:off x="1147579" y="2323850"/>
            <a:ext cx="2979300" cy="75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600"/>
              <a:buNone/>
            </a:pPr>
            <a:r>
              <a:rPr lang="en"/>
              <a:t>01</a:t>
            </a:r>
            <a:endParaRPr/>
          </a:p>
        </p:txBody>
      </p:sp>
      <p:cxnSp>
        <p:nvCxnSpPr>
          <p:cNvPr id="182" name="Google Shape;182;p4"/>
          <p:cNvCxnSpPr/>
          <p:nvPr/>
        </p:nvCxnSpPr>
        <p:spPr>
          <a:xfrm>
            <a:off x="0" y="4028275"/>
            <a:ext cx="1561500" cy="0"/>
          </a:xfrm>
          <a:prstGeom prst="straightConnector1">
            <a:avLst/>
          </a:prstGeom>
          <a:noFill/>
          <a:ln cap="flat" cmpd="sng" w="9525">
            <a:solidFill>
              <a:schemeClr val="dk1"/>
            </a:solidFill>
            <a:prstDash val="solid"/>
            <a:round/>
            <a:headEnd len="sm" w="sm" type="none"/>
            <a:tailEnd len="sm" w="sm" type="none"/>
          </a:ln>
        </p:spPr>
      </p:cxnSp>
      <p:sp>
        <p:nvSpPr>
          <p:cNvPr id="183" name="Google Shape;183;p4"/>
          <p:cNvSpPr txBox="1"/>
          <p:nvPr>
            <p:ph idx="1" type="subTitle"/>
          </p:nvPr>
        </p:nvSpPr>
        <p:spPr>
          <a:xfrm>
            <a:off x="1147575" y="4028959"/>
            <a:ext cx="4224900" cy="53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400"/>
              <a:t>Introduction</a:t>
            </a:r>
            <a:endParaRPr sz="1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42"/>
          <p:cNvSpPr txBox="1"/>
          <p:nvPr/>
        </p:nvSpPr>
        <p:spPr>
          <a:xfrm>
            <a:off x="474225" y="2499850"/>
            <a:ext cx="2164200" cy="106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6"/>
              </a:buClr>
              <a:buSzPts val="12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立</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土司的發霉現象最明顯，第三天開始發霉，第七天的發霉現象大於其他品牌土司。</a:t>
            </a:r>
            <a:endParaRPr b="0" i="0" sz="1400" u="none" cap="none" strike="noStrike">
              <a:solidFill>
                <a:srgbClr val="666666"/>
              </a:solidFill>
              <a:latin typeface="Times New Roman"/>
              <a:ea typeface="Times New Roman"/>
              <a:cs typeface="Times New Roman"/>
              <a:sym typeface="Times New Roman"/>
            </a:endParaRPr>
          </a:p>
        </p:txBody>
      </p:sp>
      <p:sp>
        <p:nvSpPr>
          <p:cNvPr id="945" name="Google Shape;945;p42"/>
          <p:cNvSpPr txBox="1"/>
          <p:nvPr/>
        </p:nvSpPr>
        <p:spPr>
          <a:xfrm>
            <a:off x="368900" y="4030029"/>
            <a:ext cx="2164200" cy="80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accent6"/>
              </a:buClr>
              <a:buSzPts val="12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立</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土司用400照度藍光照射24小時，七天後土司沒有發霉。</a:t>
            </a:r>
            <a:endParaRPr b="0" i="0" sz="1200" u="none" cap="none" strike="noStrike">
              <a:solidFill>
                <a:srgbClr val="000000"/>
              </a:solidFill>
              <a:latin typeface="Roboto"/>
              <a:ea typeface="Roboto"/>
              <a:cs typeface="Roboto"/>
              <a:sym typeface="Roboto"/>
            </a:endParaRPr>
          </a:p>
        </p:txBody>
      </p:sp>
      <p:sp>
        <p:nvSpPr>
          <p:cNvPr id="946" name="Google Shape;946;p42"/>
          <p:cNvSpPr txBox="1"/>
          <p:nvPr/>
        </p:nvSpPr>
        <p:spPr>
          <a:xfrm>
            <a:off x="474225" y="1498350"/>
            <a:ext cx="2164200" cy="107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6"/>
              </a:buClr>
              <a:buSzPts val="1200"/>
              <a:buFont typeface="Arial"/>
              <a:buNone/>
            </a:pPr>
            <a:r>
              <a:rPr b="0" i="0" lang="en" sz="1400" u="none" cap="none" strike="noStrike">
                <a:solidFill>
                  <a:srgbClr val="666666"/>
                </a:solidFill>
                <a:latin typeface="Times New Roman"/>
                <a:ea typeface="Times New Roman"/>
                <a:cs typeface="Times New Roman"/>
                <a:sym typeface="Times New Roman"/>
              </a:rPr>
              <a:t>未密封的土司，有風乾現象，都不會發霉，重量有減少。</a:t>
            </a:r>
            <a:endParaRPr b="0" i="0" sz="1400" u="none" cap="none" strike="noStrike">
              <a:solidFill>
                <a:srgbClr val="666666"/>
              </a:solidFill>
              <a:latin typeface="Times New Roman"/>
              <a:ea typeface="Times New Roman"/>
              <a:cs typeface="Times New Roman"/>
              <a:sym typeface="Times New Roman"/>
            </a:endParaRPr>
          </a:p>
        </p:txBody>
      </p:sp>
      <p:sp>
        <p:nvSpPr>
          <p:cNvPr id="947" name="Google Shape;947;p42"/>
          <p:cNvSpPr txBox="1"/>
          <p:nvPr/>
        </p:nvSpPr>
        <p:spPr>
          <a:xfrm>
            <a:off x="367324" y="1224595"/>
            <a:ext cx="1308900" cy="382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600"/>
              <a:buFont typeface="Arial"/>
              <a:buNone/>
            </a:pPr>
            <a:r>
              <a:rPr b="1" i="0" lang="en" sz="1800" u="none" cap="none" strike="noStrike">
                <a:solidFill>
                  <a:srgbClr val="1155CC"/>
                </a:solidFill>
                <a:latin typeface="Fira Sans"/>
                <a:ea typeface="Fira Sans"/>
                <a:cs typeface="Fira Sans"/>
                <a:sym typeface="Fira Sans"/>
              </a:rPr>
              <a:t>實驗一</a:t>
            </a:r>
            <a:endParaRPr b="1" i="0" sz="1800" u="none" cap="none" strike="noStrike">
              <a:solidFill>
                <a:srgbClr val="1155CC"/>
              </a:solidFill>
              <a:latin typeface="Fira Sans"/>
              <a:ea typeface="Fira Sans"/>
              <a:cs typeface="Fira Sans"/>
              <a:sym typeface="Fira Sans"/>
            </a:endParaRPr>
          </a:p>
        </p:txBody>
      </p:sp>
      <p:sp>
        <p:nvSpPr>
          <p:cNvPr id="948" name="Google Shape;948;p42"/>
          <p:cNvSpPr txBox="1"/>
          <p:nvPr/>
        </p:nvSpPr>
        <p:spPr>
          <a:xfrm>
            <a:off x="367324" y="3643554"/>
            <a:ext cx="1308900" cy="382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600"/>
              <a:buFont typeface="Arial"/>
              <a:buNone/>
            </a:pPr>
            <a:r>
              <a:rPr b="1" i="0" lang="en" sz="1800" u="none" cap="none" strike="noStrike">
                <a:solidFill>
                  <a:srgbClr val="1155CC"/>
                </a:solidFill>
                <a:latin typeface="Fira Sans"/>
                <a:ea typeface="Fira Sans"/>
                <a:cs typeface="Fira Sans"/>
                <a:sym typeface="Fira Sans"/>
              </a:rPr>
              <a:t>實驗三</a:t>
            </a:r>
            <a:endParaRPr b="1" i="0" sz="1800" u="none" cap="none" strike="noStrike">
              <a:solidFill>
                <a:srgbClr val="1155CC"/>
              </a:solidFill>
              <a:latin typeface="Fira Sans"/>
              <a:ea typeface="Fira Sans"/>
              <a:cs typeface="Fira Sans"/>
              <a:sym typeface="Fira Sans"/>
            </a:endParaRPr>
          </a:p>
        </p:txBody>
      </p:sp>
      <p:sp>
        <p:nvSpPr>
          <p:cNvPr id="949" name="Google Shape;949;p42"/>
          <p:cNvSpPr txBox="1"/>
          <p:nvPr/>
        </p:nvSpPr>
        <p:spPr>
          <a:xfrm>
            <a:off x="368899" y="2250974"/>
            <a:ext cx="1308900" cy="382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600"/>
              <a:buFont typeface="Arial"/>
              <a:buNone/>
            </a:pPr>
            <a:r>
              <a:rPr b="1" i="0" lang="en" sz="1800" u="none" cap="none" strike="noStrike">
                <a:solidFill>
                  <a:srgbClr val="1155CC"/>
                </a:solidFill>
                <a:latin typeface="Fira Sans"/>
                <a:ea typeface="Fira Sans"/>
                <a:cs typeface="Fira Sans"/>
                <a:sym typeface="Fira Sans"/>
              </a:rPr>
              <a:t>實驗二</a:t>
            </a:r>
            <a:endParaRPr b="1" i="0" sz="1800" u="none" cap="none" strike="noStrike">
              <a:solidFill>
                <a:srgbClr val="1155CC"/>
              </a:solidFill>
              <a:latin typeface="Fira Sans"/>
              <a:ea typeface="Fira Sans"/>
              <a:cs typeface="Fira Sans"/>
              <a:sym typeface="Fira Sans"/>
            </a:endParaRPr>
          </a:p>
        </p:txBody>
      </p:sp>
      <p:sp>
        <p:nvSpPr>
          <p:cNvPr id="950" name="Google Shape;950;p42"/>
          <p:cNvSpPr txBox="1"/>
          <p:nvPr/>
        </p:nvSpPr>
        <p:spPr>
          <a:xfrm>
            <a:off x="6789200" y="1178875"/>
            <a:ext cx="2164200" cy="17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6"/>
              </a:buClr>
              <a:buSzPts val="12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立</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土司用300照度照度藍光照射24小時，第七天土司有兩片邊邊有些微發霉，200照度藍光照射24小時，第六天開始土司都有發霉。</a:t>
            </a:r>
            <a:endParaRPr b="0" i="0" sz="1200" u="none" cap="none" strike="noStrike">
              <a:solidFill>
                <a:srgbClr val="000000"/>
              </a:solidFill>
              <a:latin typeface="Roboto"/>
              <a:ea typeface="Roboto"/>
              <a:cs typeface="Roboto"/>
              <a:sym typeface="Roboto"/>
            </a:endParaRPr>
          </a:p>
        </p:txBody>
      </p:sp>
      <p:sp>
        <p:nvSpPr>
          <p:cNvPr id="951" name="Google Shape;951;p42"/>
          <p:cNvSpPr txBox="1"/>
          <p:nvPr/>
        </p:nvSpPr>
        <p:spPr>
          <a:xfrm>
            <a:off x="7467800" y="796678"/>
            <a:ext cx="1308900" cy="382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chemeClr val="accent6"/>
              </a:buClr>
              <a:buSzPts val="1600"/>
              <a:buFont typeface="Arial"/>
              <a:buNone/>
            </a:pPr>
            <a:r>
              <a:rPr b="1" i="0" lang="en" sz="1800" u="none" cap="none" strike="noStrike">
                <a:solidFill>
                  <a:srgbClr val="1155CC"/>
                </a:solidFill>
                <a:latin typeface="Fira Sans"/>
                <a:ea typeface="Fira Sans"/>
                <a:cs typeface="Fira Sans"/>
                <a:sym typeface="Fira Sans"/>
              </a:rPr>
              <a:t>實驗四</a:t>
            </a:r>
            <a:endParaRPr b="1" i="0" sz="1600" u="none" cap="none" strike="noStrike">
              <a:solidFill>
                <a:schemeClr val="accent3"/>
              </a:solidFill>
              <a:latin typeface="Fira Sans"/>
              <a:ea typeface="Fira Sans"/>
              <a:cs typeface="Fira Sans"/>
              <a:sym typeface="Fira Sans"/>
            </a:endParaRPr>
          </a:p>
        </p:txBody>
      </p:sp>
      <p:sp>
        <p:nvSpPr>
          <p:cNvPr id="952" name="Google Shape;952;p42"/>
          <p:cNvSpPr txBox="1"/>
          <p:nvPr/>
        </p:nvSpPr>
        <p:spPr>
          <a:xfrm>
            <a:off x="7467800" y="3075425"/>
            <a:ext cx="1308900" cy="382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chemeClr val="accent6"/>
              </a:buClr>
              <a:buSzPts val="1600"/>
              <a:buFont typeface="Arial"/>
              <a:buNone/>
            </a:pPr>
            <a:r>
              <a:rPr b="1" i="0" lang="en" sz="1800" u="none" cap="none" strike="noStrike">
                <a:solidFill>
                  <a:srgbClr val="1155CC"/>
                </a:solidFill>
                <a:latin typeface="Fira Sans"/>
                <a:ea typeface="Fira Sans"/>
                <a:cs typeface="Fira Sans"/>
                <a:sym typeface="Fira Sans"/>
              </a:rPr>
              <a:t>實驗五</a:t>
            </a:r>
            <a:endParaRPr b="1" i="0" sz="1800" u="none" cap="none" strike="noStrike">
              <a:solidFill>
                <a:srgbClr val="1155CC"/>
              </a:solidFill>
              <a:latin typeface="Fira Sans"/>
              <a:ea typeface="Fira Sans"/>
              <a:cs typeface="Fira Sans"/>
              <a:sym typeface="Fira Sans"/>
            </a:endParaRPr>
          </a:p>
        </p:txBody>
      </p:sp>
      <p:sp>
        <p:nvSpPr>
          <p:cNvPr id="953" name="Google Shape;953;p42"/>
          <p:cNvSpPr txBox="1"/>
          <p:nvPr/>
        </p:nvSpPr>
        <p:spPr>
          <a:xfrm>
            <a:off x="6789200" y="3457625"/>
            <a:ext cx="2164200" cy="159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6"/>
              </a:buClr>
              <a:buSzPts val="12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土司添加黴菌及水含量，照藍光土司也些微發霉，但對照組的發霉現象，遠大於照藍光。</a:t>
            </a:r>
            <a:endParaRPr b="0" i="0" sz="1200" u="none" cap="none" strike="noStrike">
              <a:solidFill>
                <a:srgbClr val="000000"/>
              </a:solidFill>
              <a:latin typeface="Roboto"/>
              <a:ea typeface="Roboto"/>
              <a:cs typeface="Roboto"/>
              <a:sym typeface="Roboto"/>
            </a:endParaRPr>
          </a:p>
        </p:txBody>
      </p:sp>
      <p:sp>
        <p:nvSpPr>
          <p:cNvPr id="954" name="Google Shape;954;p42"/>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實驗結果檢視</a:t>
            </a:r>
            <a:endParaRPr sz="3000"/>
          </a:p>
        </p:txBody>
      </p:sp>
      <p:grpSp>
        <p:nvGrpSpPr>
          <p:cNvPr id="955" name="Google Shape;955;p42"/>
          <p:cNvGrpSpPr/>
          <p:nvPr/>
        </p:nvGrpSpPr>
        <p:grpSpPr>
          <a:xfrm>
            <a:off x="2638425" y="1451525"/>
            <a:ext cx="3867170" cy="3444964"/>
            <a:chOff x="2638425" y="1451525"/>
            <a:chExt cx="3867170" cy="3444964"/>
          </a:xfrm>
        </p:grpSpPr>
        <p:sp>
          <p:nvSpPr>
            <p:cNvPr id="956" name="Google Shape;956;p42"/>
            <p:cNvSpPr/>
            <p:nvPr/>
          </p:nvSpPr>
          <p:spPr>
            <a:xfrm>
              <a:off x="3816902" y="3193695"/>
              <a:ext cx="20826" cy="16661"/>
            </a:xfrm>
            <a:custGeom>
              <a:rect b="b" l="l" r="r" t="t"/>
              <a:pathLst>
                <a:path extrusionOk="0" h="324" w="405">
                  <a:moveTo>
                    <a:pt x="1" y="0"/>
                  </a:moveTo>
                  <a:lnTo>
                    <a:pt x="1" y="323"/>
                  </a:lnTo>
                  <a:lnTo>
                    <a:pt x="405" y="323"/>
                  </a:lnTo>
                  <a:lnTo>
                    <a:pt x="405" y="0"/>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2"/>
            <p:cNvSpPr/>
            <p:nvPr/>
          </p:nvSpPr>
          <p:spPr>
            <a:xfrm>
              <a:off x="3879584" y="3193695"/>
              <a:ext cx="1380797" cy="16712"/>
            </a:xfrm>
            <a:custGeom>
              <a:rect b="b" l="l" r="r" t="t"/>
              <a:pathLst>
                <a:path extrusionOk="0" h="325" w="26852">
                  <a:moveTo>
                    <a:pt x="0" y="0"/>
                  </a:moveTo>
                  <a:lnTo>
                    <a:pt x="0" y="324"/>
                  </a:lnTo>
                  <a:lnTo>
                    <a:pt x="814" y="324"/>
                  </a:lnTo>
                  <a:lnTo>
                    <a:pt x="814" y="0"/>
                  </a:lnTo>
                  <a:close/>
                  <a:moveTo>
                    <a:pt x="1627" y="0"/>
                  </a:moveTo>
                  <a:lnTo>
                    <a:pt x="1627" y="324"/>
                  </a:lnTo>
                  <a:lnTo>
                    <a:pt x="2441" y="324"/>
                  </a:lnTo>
                  <a:lnTo>
                    <a:pt x="2441" y="0"/>
                  </a:lnTo>
                  <a:close/>
                  <a:moveTo>
                    <a:pt x="3254" y="0"/>
                  </a:moveTo>
                  <a:lnTo>
                    <a:pt x="3254" y="324"/>
                  </a:lnTo>
                  <a:lnTo>
                    <a:pt x="4067" y="324"/>
                  </a:lnTo>
                  <a:lnTo>
                    <a:pt x="4067" y="0"/>
                  </a:lnTo>
                  <a:close/>
                  <a:moveTo>
                    <a:pt x="4883" y="0"/>
                  </a:moveTo>
                  <a:lnTo>
                    <a:pt x="4883" y="324"/>
                  </a:lnTo>
                  <a:lnTo>
                    <a:pt x="5696" y="324"/>
                  </a:lnTo>
                  <a:lnTo>
                    <a:pt x="5696" y="0"/>
                  </a:lnTo>
                  <a:close/>
                  <a:moveTo>
                    <a:pt x="6510" y="0"/>
                  </a:moveTo>
                  <a:lnTo>
                    <a:pt x="6510" y="324"/>
                  </a:lnTo>
                  <a:lnTo>
                    <a:pt x="7323" y="324"/>
                  </a:lnTo>
                  <a:lnTo>
                    <a:pt x="7323" y="0"/>
                  </a:lnTo>
                  <a:close/>
                  <a:moveTo>
                    <a:pt x="8138" y="0"/>
                  </a:moveTo>
                  <a:lnTo>
                    <a:pt x="8138" y="324"/>
                  </a:lnTo>
                  <a:lnTo>
                    <a:pt x="8951" y="324"/>
                  </a:lnTo>
                  <a:lnTo>
                    <a:pt x="8951" y="0"/>
                  </a:lnTo>
                  <a:close/>
                  <a:moveTo>
                    <a:pt x="9764" y="0"/>
                  </a:moveTo>
                  <a:lnTo>
                    <a:pt x="9764" y="324"/>
                  </a:lnTo>
                  <a:lnTo>
                    <a:pt x="10578" y="324"/>
                  </a:lnTo>
                  <a:lnTo>
                    <a:pt x="10578" y="0"/>
                  </a:lnTo>
                  <a:close/>
                  <a:moveTo>
                    <a:pt x="11391" y="0"/>
                  </a:moveTo>
                  <a:lnTo>
                    <a:pt x="11391" y="324"/>
                  </a:lnTo>
                  <a:lnTo>
                    <a:pt x="12205" y="324"/>
                  </a:lnTo>
                  <a:lnTo>
                    <a:pt x="12205" y="0"/>
                  </a:lnTo>
                  <a:close/>
                  <a:moveTo>
                    <a:pt x="13019" y="0"/>
                  </a:moveTo>
                  <a:lnTo>
                    <a:pt x="13019" y="324"/>
                  </a:lnTo>
                  <a:lnTo>
                    <a:pt x="13833" y="324"/>
                  </a:lnTo>
                  <a:lnTo>
                    <a:pt x="13833" y="0"/>
                  </a:lnTo>
                  <a:close/>
                  <a:moveTo>
                    <a:pt x="14646" y="0"/>
                  </a:moveTo>
                  <a:lnTo>
                    <a:pt x="14646" y="324"/>
                  </a:lnTo>
                  <a:lnTo>
                    <a:pt x="15460" y="324"/>
                  </a:lnTo>
                  <a:lnTo>
                    <a:pt x="15460" y="0"/>
                  </a:lnTo>
                  <a:close/>
                  <a:moveTo>
                    <a:pt x="16273" y="0"/>
                  </a:moveTo>
                  <a:lnTo>
                    <a:pt x="16273" y="324"/>
                  </a:lnTo>
                  <a:lnTo>
                    <a:pt x="17086" y="324"/>
                  </a:lnTo>
                  <a:lnTo>
                    <a:pt x="17086" y="0"/>
                  </a:lnTo>
                  <a:close/>
                  <a:moveTo>
                    <a:pt x="17901" y="0"/>
                  </a:moveTo>
                  <a:lnTo>
                    <a:pt x="17901" y="324"/>
                  </a:lnTo>
                  <a:lnTo>
                    <a:pt x="18714" y="324"/>
                  </a:lnTo>
                  <a:lnTo>
                    <a:pt x="18714" y="0"/>
                  </a:lnTo>
                  <a:close/>
                  <a:moveTo>
                    <a:pt x="19529" y="0"/>
                  </a:moveTo>
                  <a:lnTo>
                    <a:pt x="19529" y="324"/>
                  </a:lnTo>
                  <a:lnTo>
                    <a:pt x="20343" y="324"/>
                  </a:lnTo>
                  <a:lnTo>
                    <a:pt x="20343" y="0"/>
                  </a:lnTo>
                  <a:close/>
                  <a:moveTo>
                    <a:pt x="21156" y="0"/>
                  </a:moveTo>
                  <a:lnTo>
                    <a:pt x="21156" y="324"/>
                  </a:lnTo>
                  <a:lnTo>
                    <a:pt x="21969" y="324"/>
                  </a:lnTo>
                  <a:lnTo>
                    <a:pt x="21969" y="0"/>
                  </a:lnTo>
                  <a:close/>
                  <a:moveTo>
                    <a:pt x="22784" y="0"/>
                  </a:moveTo>
                  <a:lnTo>
                    <a:pt x="22784" y="324"/>
                  </a:lnTo>
                  <a:lnTo>
                    <a:pt x="23597" y="324"/>
                  </a:lnTo>
                  <a:lnTo>
                    <a:pt x="23597" y="0"/>
                  </a:lnTo>
                  <a:close/>
                  <a:moveTo>
                    <a:pt x="24411" y="0"/>
                  </a:moveTo>
                  <a:lnTo>
                    <a:pt x="24411" y="324"/>
                  </a:lnTo>
                  <a:lnTo>
                    <a:pt x="25225" y="324"/>
                  </a:lnTo>
                  <a:lnTo>
                    <a:pt x="25225" y="0"/>
                  </a:lnTo>
                  <a:close/>
                  <a:moveTo>
                    <a:pt x="26038" y="0"/>
                  </a:moveTo>
                  <a:lnTo>
                    <a:pt x="26038" y="324"/>
                  </a:lnTo>
                  <a:lnTo>
                    <a:pt x="26852" y="324"/>
                  </a:lnTo>
                  <a:lnTo>
                    <a:pt x="26852" y="0"/>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2"/>
            <p:cNvSpPr/>
            <p:nvPr/>
          </p:nvSpPr>
          <p:spPr>
            <a:xfrm>
              <a:off x="5302159" y="3193695"/>
              <a:ext cx="20826" cy="16661"/>
            </a:xfrm>
            <a:custGeom>
              <a:rect b="b" l="l" r="r" t="t"/>
              <a:pathLst>
                <a:path extrusionOk="0" h="324" w="405">
                  <a:moveTo>
                    <a:pt x="0" y="0"/>
                  </a:moveTo>
                  <a:lnTo>
                    <a:pt x="0" y="323"/>
                  </a:lnTo>
                  <a:lnTo>
                    <a:pt x="404" y="323"/>
                  </a:lnTo>
                  <a:lnTo>
                    <a:pt x="404" y="0"/>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42"/>
            <p:cNvSpPr/>
            <p:nvPr/>
          </p:nvSpPr>
          <p:spPr>
            <a:xfrm>
              <a:off x="3500506" y="3193695"/>
              <a:ext cx="20826" cy="16661"/>
            </a:xfrm>
            <a:custGeom>
              <a:rect b="b" l="l" r="r" t="t"/>
              <a:pathLst>
                <a:path extrusionOk="0" h="324" w="405">
                  <a:moveTo>
                    <a:pt x="0" y="0"/>
                  </a:moveTo>
                  <a:lnTo>
                    <a:pt x="0" y="323"/>
                  </a:lnTo>
                  <a:lnTo>
                    <a:pt x="404" y="323"/>
                  </a:lnTo>
                  <a:lnTo>
                    <a:pt x="404" y="0"/>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42"/>
            <p:cNvSpPr/>
            <p:nvPr/>
          </p:nvSpPr>
          <p:spPr>
            <a:xfrm>
              <a:off x="3561903" y="3193695"/>
              <a:ext cx="121614" cy="16712"/>
            </a:xfrm>
            <a:custGeom>
              <a:rect b="b" l="l" r="r" t="t"/>
              <a:pathLst>
                <a:path extrusionOk="0" h="325" w="2365">
                  <a:moveTo>
                    <a:pt x="0" y="0"/>
                  </a:moveTo>
                  <a:lnTo>
                    <a:pt x="0" y="324"/>
                  </a:lnTo>
                  <a:lnTo>
                    <a:pt x="788" y="324"/>
                  </a:lnTo>
                  <a:lnTo>
                    <a:pt x="788" y="0"/>
                  </a:lnTo>
                  <a:close/>
                  <a:moveTo>
                    <a:pt x="1577" y="0"/>
                  </a:moveTo>
                  <a:lnTo>
                    <a:pt x="1577" y="324"/>
                  </a:lnTo>
                  <a:lnTo>
                    <a:pt x="2365" y="324"/>
                  </a:lnTo>
                  <a:lnTo>
                    <a:pt x="2365" y="0"/>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42"/>
            <p:cNvSpPr/>
            <p:nvPr/>
          </p:nvSpPr>
          <p:spPr>
            <a:xfrm>
              <a:off x="3723983" y="3193695"/>
              <a:ext cx="20826" cy="16661"/>
            </a:xfrm>
            <a:custGeom>
              <a:rect b="b" l="l" r="r" t="t"/>
              <a:pathLst>
                <a:path extrusionOk="0" h="324" w="405">
                  <a:moveTo>
                    <a:pt x="1" y="0"/>
                  </a:moveTo>
                  <a:lnTo>
                    <a:pt x="1" y="323"/>
                  </a:lnTo>
                  <a:lnTo>
                    <a:pt x="405" y="323"/>
                  </a:lnTo>
                  <a:lnTo>
                    <a:pt x="405" y="0"/>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42"/>
            <p:cNvSpPr/>
            <p:nvPr/>
          </p:nvSpPr>
          <p:spPr>
            <a:xfrm>
              <a:off x="3438337" y="1983637"/>
              <a:ext cx="20826" cy="16712"/>
            </a:xfrm>
            <a:custGeom>
              <a:rect b="b" l="l" r="r" t="t"/>
              <a:pathLst>
                <a:path extrusionOk="0" h="325" w="405">
                  <a:moveTo>
                    <a:pt x="1" y="1"/>
                  </a:moveTo>
                  <a:lnTo>
                    <a:pt x="1" y="324"/>
                  </a:lnTo>
                  <a:lnTo>
                    <a:pt x="405" y="324"/>
                  </a:lnTo>
                  <a:lnTo>
                    <a:pt x="405" y="1"/>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42"/>
            <p:cNvSpPr/>
            <p:nvPr/>
          </p:nvSpPr>
          <p:spPr>
            <a:xfrm>
              <a:off x="3501637" y="1983637"/>
              <a:ext cx="212221" cy="16712"/>
            </a:xfrm>
            <a:custGeom>
              <a:rect b="b" l="l" r="r" t="t"/>
              <a:pathLst>
                <a:path extrusionOk="0" h="325" w="4127">
                  <a:moveTo>
                    <a:pt x="1" y="1"/>
                  </a:moveTo>
                  <a:lnTo>
                    <a:pt x="1" y="324"/>
                  </a:lnTo>
                  <a:lnTo>
                    <a:pt x="825" y="324"/>
                  </a:lnTo>
                  <a:lnTo>
                    <a:pt x="825" y="1"/>
                  </a:lnTo>
                  <a:close/>
                  <a:moveTo>
                    <a:pt x="1650" y="1"/>
                  </a:moveTo>
                  <a:lnTo>
                    <a:pt x="1650" y="324"/>
                  </a:lnTo>
                  <a:lnTo>
                    <a:pt x="2475" y="324"/>
                  </a:lnTo>
                  <a:lnTo>
                    <a:pt x="2475" y="1"/>
                  </a:lnTo>
                  <a:close/>
                  <a:moveTo>
                    <a:pt x="3301" y="1"/>
                  </a:moveTo>
                  <a:lnTo>
                    <a:pt x="3301" y="324"/>
                  </a:lnTo>
                  <a:lnTo>
                    <a:pt x="4126" y="324"/>
                  </a:lnTo>
                  <a:lnTo>
                    <a:pt x="4126" y="1"/>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42"/>
            <p:cNvSpPr/>
            <p:nvPr/>
          </p:nvSpPr>
          <p:spPr>
            <a:xfrm>
              <a:off x="3756276" y="1983637"/>
              <a:ext cx="29105" cy="29157"/>
            </a:xfrm>
            <a:custGeom>
              <a:rect b="b" l="l" r="r" t="t"/>
              <a:pathLst>
                <a:path extrusionOk="0" h="567" w="566">
                  <a:moveTo>
                    <a:pt x="1" y="1"/>
                  </a:moveTo>
                  <a:lnTo>
                    <a:pt x="1" y="324"/>
                  </a:lnTo>
                  <a:lnTo>
                    <a:pt x="242" y="324"/>
                  </a:lnTo>
                  <a:lnTo>
                    <a:pt x="242" y="567"/>
                  </a:lnTo>
                  <a:lnTo>
                    <a:pt x="566" y="567"/>
                  </a:lnTo>
                  <a:lnTo>
                    <a:pt x="566" y="1"/>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42"/>
            <p:cNvSpPr/>
            <p:nvPr/>
          </p:nvSpPr>
          <p:spPr>
            <a:xfrm>
              <a:off x="3768720" y="2053931"/>
              <a:ext cx="16661" cy="2350317"/>
            </a:xfrm>
            <a:custGeom>
              <a:rect b="b" l="l" r="r" t="t"/>
              <a:pathLst>
                <a:path extrusionOk="0" h="45706" w="324">
                  <a:moveTo>
                    <a:pt x="0" y="1"/>
                  </a:moveTo>
                  <a:lnTo>
                    <a:pt x="0" y="802"/>
                  </a:lnTo>
                  <a:lnTo>
                    <a:pt x="324" y="802"/>
                  </a:lnTo>
                  <a:lnTo>
                    <a:pt x="324" y="1"/>
                  </a:lnTo>
                  <a:close/>
                  <a:moveTo>
                    <a:pt x="0" y="1604"/>
                  </a:moveTo>
                  <a:lnTo>
                    <a:pt x="0" y="2406"/>
                  </a:lnTo>
                  <a:lnTo>
                    <a:pt x="324" y="2406"/>
                  </a:lnTo>
                  <a:lnTo>
                    <a:pt x="324" y="1604"/>
                  </a:lnTo>
                  <a:close/>
                  <a:moveTo>
                    <a:pt x="0" y="3208"/>
                  </a:moveTo>
                  <a:lnTo>
                    <a:pt x="0" y="4011"/>
                  </a:lnTo>
                  <a:lnTo>
                    <a:pt x="324" y="4011"/>
                  </a:lnTo>
                  <a:lnTo>
                    <a:pt x="324" y="3208"/>
                  </a:lnTo>
                  <a:close/>
                  <a:moveTo>
                    <a:pt x="0" y="4812"/>
                  </a:moveTo>
                  <a:lnTo>
                    <a:pt x="0" y="5614"/>
                  </a:lnTo>
                  <a:lnTo>
                    <a:pt x="324" y="5614"/>
                  </a:lnTo>
                  <a:lnTo>
                    <a:pt x="324" y="4812"/>
                  </a:lnTo>
                  <a:close/>
                  <a:moveTo>
                    <a:pt x="0" y="6416"/>
                  </a:moveTo>
                  <a:lnTo>
                    <a:pt x="0" y="7218"/>
                  </a:lnTo>
                  <a:lnTo>
                    <a:pt x="324" y="7218"/>
                  </a:lnTo>
                  <a:lnTo>
                    <a:pt x="324" y="6416"/>
                  </a:lnTo>
                  <a:close/>
                  <a:moveTo>
                    <a:pt x="0" y="8019"/>
                  </a:moveTo>
                  <a:lnTo>
                    <a:pt x="0" y="8822"/>
                  </a:lnTo>
                  <a:lnTo>
                    <a:pt x="324" y="8822"/>
                  </a:lnTo>
                  <a:lnTo>
                    <a:pt x="324" y="8019"/>
                  </a:lnTo>
                  <a:close/>
                  <a:moveTo>
                    <a:pt x="0" y="9624"/>
                  </a:moveTo>
                  <a:lnTo>
                    <a:pt x="0" y="10426"/>
                  </a:lnTo>
                  <a:lnTo>
                    <a:pt x="324" y="10426"/>
                  </a:lnTo>
                  <a:lnTo>
                    <a:pt x="324" y="9624"/>
                  </a:lnTo>
                  <a:close/>
                  <a:moveTo>
                    <a:pt x="0" y="11226"/>
                  </a:moveTo>
                  <a:lnTo>
                    <a:pt x="0" y="12028"/>
                  </a:lnTo>
                  <a:lnTo>
                    <a:pt x="324" y="12028"/>
                  </a:lnTo>
                  <a:lnTo>
                    <a:pt x="324" y="11226"/>
                  </a:lnTo>
                  <a:close/>
                  <a:moveTo>
                    <a:pt x="0" y="12830"/>
                  </a:moveTo>
                  <a:lnTo>
                    <a:pt x="0" y="13632"/>
                  </a:lnTo>
                  <a:lnTo>
                    <a:pt x="324" y="13632"/>
                  </a:lnTo>
                  <a:lnTo>
                    <a:pt x="324" y="12830"/>
                  </a:lnTo>
                  <a:close/>
                  <a:moveTo>
                    <a:pt x="0" y="14434"/>
                  </a:moveTo>
                  <a:lnTo>
                    <a:pt x="0" y="15236"/>
                  </a:lnTo>
                  <a:lnTo>
                    <a:pt x="324" y="15236"/>
                  </a:lnTo>
                  <a:lnTo>
                    <a:pt x="324" y="14434"/>
                  </a:lnTo>
                  <a:close/>
                  <a:moveTo>
                    <a:pt x="0" y="16038"/>
                  </a:moveTo>
                  <a:lnTo>
                    <a:pt x="0" y="16839"/>
                  </a:lnTo>
                  <a:lnTo>
                    <a:pt x="324" y="16839"/>
                  </a:lnTo>
                  <a:lnTo>
                    <a:pt x="324" y="16038"/>
                  </a:lnTo>
                  <a:close/>
                  <a:moveTo>
                    <a:pt x="0" y="17641"/>
                  </a:moveTo>
                  <a:lnTo>
                    <a:pt x="0" y="18444"/>
                  </a:lnTo>
                  <a:lnTo>
                    <a:pt x="324" y="18444"/>
                  </a:lnTo>
                  <a:lnTo>
                    <a:pt x="324" y="17641"/>
                  </a:lnTo>
                  <a:close/>
                  <a:moveTo>
                    <a:pt x="0" y="19246"/>
                  </a:moveTo>
                  <a:lnTo>
                    <a:pt x="0" y="20047"/>
                  </a:lnTo>
                  <a:lnTo>
                    <a:pt x="324" y="20047"/>
                  </a:lnTo>
                  <a:lnTo>
                    <a:pt x="324" y="19246"/>
                  </a:lnTo>
                  <a:close/>
                  <a:moveTo>
                    <a:pt x="0" y="20849"/>
                  </a:moveTo>
                  <a:lnTo>
                    <a:pt x="0" y="21651"/>
                  </a:lnTo>
                  <a:lnTo>
                    <a:pt x="324" y="21651"/>
                  </a:lnTo>
                  <a:lnTo>
                    <a:pt x="324" y="20849"/>
                  </a:lnTo>
                  <a:close/>
                  <a:moveTo>
                    <a:pt x="0" y="22452"/>
                  </a:moveTo>
                  <a:lnTo>
                    <a:pt x="0" y="23254"/>
                  </a:lnTo>
                  <a:lnTo>
                    <a:pt x="324" y="23254"/>
                  </a:lnTo>
                  <a:lnTo>
                    <a:pt x="324" y="22452"/>
                  </a:lnTo>
                  <a:close/>
                  <a:moveTo>
                    <a:pt x="0" y="24056"/>
                  </a:moveTo>
                  <a:lnTo>
                    <a:pt x="0" y="24858"/>
                  </a:lnTo>
                  <a:lnTo>
                    <a:pt x="324" y="24858"/>
                  </a:lnTo>
                  <a:lnTo>
                    <a:pt x="324" y="24056"/>
                  </a:lnTo>
                  <a:close/>
                  <a:moveTo>
                    <a:pt x="0" y="25659"/>
                  </a:moveTo>
                  <a:lnTo>
                    <a:pt x="0" y="26461"/>
                  </a:lnTo>
                  <a:lnTo>
                    <a:pt x="324" y="26461"/>
                  </a:lnTo>
                  <a:lnTo>
                    <a:pt x="324" y="25659"/>
                  </a:lnTo>
                  <a:close/>
                  <a:moveTo>
                    <a:pt x="0" y="27264"/>
                  </a:moveTo>
                  <a:lnTo>
                    <a:pt x="0" y="28066"/>
                  </a:lnTo>
                  <a:lnTo>
                    <a:pt x="324" y="28066"/>
                  </a:lnTo>
                  <a:lnTo>
                    <a:pt x="324" y="27264"/>
                  </a:lnTo>
                  <a:close/>
                  <a:moveTo>
                    <a:pt x="0" y="28867"/>
                  </a:moveTo>
                  <a:lnTo>
                    <a:pt x="0" y="29669"/>
                  </a:lnTo>
                  <a:lnTo>
                    <a:pt x="324" y="29669"/>
                  </a:lnTo>
                  <a:lnTo>
                    <a:pt x="324" y="28867"/>
                  </a:lnTo>
                  <a:close/>
                  <a:moveTo>
                    <a:pt x="0" y="30471"/>
                  </a:moveTo>
                  <a:lnTo>
                    <a:pt x="0" y="31273"/>
                  </a:lnTo>
                  <a:lnTo>
                    <a:pt x="324" y="31273"/>
                  </a:lnTo>
                  <a:lnTo>
                    <a:pt x="324" y="30471"/>
                  </a:lnTo>
                  <a:close/>
                  <a:moveTo>
                    <a:pt x="0" y="32074"/>
                  </a:moveTo>
                  <a:lnTo>
                    <a:pt x="0" y="32876"/>
                  </a:lnTo>
                  <a:lnTo>
                    <a:pt x="324" y="32876"/>
                  </a:lnTo>
                  <a:lnTo>
                    <a:pt x="324" y="32074"/>
                  </a:lnTo>
                  <a:close/>
                  <a:moveTo>
                    <a:pt x="0" y="33678"/>
                  </a:moveTo>
                  <a:lnTo>
                    <a:pt x="0" y="34479"/>
                  </a:lnTo>
                  <a:lnTo>
                    <a:pt x="324" y="34479"/>
                  </a:lnTo>
                  <a:lnTo>
                    <a:pt x="324" y="33678"/>
                  </a:lnTo>
                  <a:close/>
                  <a:moveTo>
                    <a:pt x="0" y="35281"/>
                  </a:moveTo>
                  <a:lnTo>
                    <a:pt x="0" y="36083"/>
                  </a:lnTo>
                  <a:lnTo>
                    <a:pt x="324" y="36083"/>
                  </a:lnTo>
                  <a:lnTo>
                    <a:pt x="324" y="35281"/>
                  </a:lnTo>
                  <a:close/>
                  <a:moveTo>
                    <a:pt x="0" y="36886"/>
                  </a:moveTo>
                  <a:lnTo>
                    <a:pt x="0" y="37687"/>
                  </a:lnTo>
                  <a:lnTo>
                    <a:pt x="324" y="37687"/>
                  </a:lnTo>
                  <a:lnTo>
                    <a:pt x="324" y="36886"/>
                  </a:lnTo>
                  <a:close/>
                  <a:moveTo>
                    <a:pt x="0" y="38489"/>
                  </a:moveTo>
                  <a:lnTo>
                    <a:pt x="0" y="39291"/>
                  </a:lnTo>
                  <a:lnTo>
                    <a:pt x="324" y="39291"/>
                  </a:lnTo>
                  <a:lnTo>
                    <a:pt x="324" y="38489"/>
                  </a:lnTo>
                  <a:close/>
                  <a:moveTo>
                    <a:pt x="0" y="40093"/>
                  </a:moveTo>
                  <a:lnTo>
                    <a:pt x="0" y="40894"/>
                  </a:lnTo>
                  <a:lnTo>
                    <a:pt x="324" y="40894"/>
                  </a:lnTo>
                  <a:lnTo>
                    <a:pt x="324" y="40093"/>
                  </a:lnTo>
                  <a:close/>
                  <a:moveTo>
                    <a:pt x="0" y="41697"/>
                  </a:moveTo>
                  <a:lnTo>
                    <a:pt x="0" y="42499"/>
                  </a:lnTo>
                  <a:lnTo>
                    <a:pt x="324" y="42499"/>
                  </a:lnTo>
                  <a:lnTo>
                    <a:pt x="324" y="41697"/>
                  </a:lnTo>
                  <a:close/>
                  <a:moveTo>
                    <a:pt x="0" y="43301"/>
                  </a:moveTo>
                  <a:lnTo>
                    <a:pt x="0" y="44101"/>
                  </a:lnTo>
                  <a:lnTo>
                    <a:pt x="324" y="44101"/>
                  </a:lnTo>
                  <a:lnTo>
                    <a:pt x="324" y="43301"/>
                  </a:lnTo>
                  <a:close/>
                  <a:moveTo>
                    <a:pt x="0" y="44903"/>
                  </a:moveTo>
                  <a:lnTo>
                    <a:pt x="0" y="45706"/>
                  </a:lnTo>
                  <a:lnTo>
                    <a:pt x="324" y="45706"/>
                  </a:lnTo>
                  <a:lnTo>
                    <a:pt x="324" y="44903"/>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42"/>
            <p:cNvSpPr/>
            <p:nvPr/>
          </p:nvSpPr>
          <p:spPr>
            <a:xfrm>
              <a:off x="3756276" y="4445352"/>
              <a:ext cx="29105" cy="29157"/>
            </a:xfrm>
            <a:custGeom>
              <a:rect b="b" l="l" r="r" t="t"/>
              <a:pathLst>
                <a:path extrusionOk="0" h="567" w="566">
                  <a:moveTo>
                    <a:pt x="242" y="1"/>
                  </a:moveTo>
                  <a:lnTo>
                    <a:pt x="242" y="244"/>
                  </a:lnTo>
                  <a:lnTo>
                    <a:pt x="1" y="244"/>
                  </a:lnTo>
                  <a:lnTo>
                    <a:pt x="1" y="566"/>
                  </a:lnTo>
                  <a:lnTo>
                    <a:pt x="566" y="566"/>
                  </a:lnTo>
                  <a:lnTo>
                    <a:pt x="566" y="1"/>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42"/>
            <p:cNvSpPr/>
            <p:nvPr/>
          </p:nvSpPr>
          <p:spPr>
            <a:xfrm>
              <a:off x="5680672" y="1983637"/>
              <a:ext cx="20878" cy="16712"/>
            </a:xfrm>
            <a:custGeom>
              <a:rect b="b" l="l" r="r" t="t"/>
              <a:pathLst>
                <a:path extrusionOk="0" h="325" w="406">
                  <a:moveTo>
                    <a:pt x="1" y="1"/>
                  </a:moveTo>
                  <a:lnTo>
                    <a:pt x="1" y="324"/>
                  </a:lnTo>
                  <a:lnTo>
                    <a:pt x="405" y="324"/>
                  </a:lnTo>
                  <a:lnTo>
                    <a:pt x="405" y="1"/>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42"/>
            <p:cNvSpPr/>
            <p:nvPr/>
          </p:nvSpPr>
          <p:spPr>
            <a:xfrm>
              <a:off x="5426085" y="1983637"/>
              <a:ext cx="212272" cy="16712"/>
            </a:xfrm>
            <a:custGeom>
              <a:rect b="b" l="l" r="r" t="t"/>
              <a:pathLst>
                <a:path extrusionOk="0" h="325" w="4128">
                  <a:moveTo>
                    <a:pt x="1" y="1"/>
                  </a:moveTo>
                  <a:lnTo>
                    <a:pt x="1" y="324"/>
                  </a:lnTo>
                  <a:lnTo>
                    <a:pt x="825" y="324"/>
                  </a:lnTo>
                  <a:lnTo>
                    <a:pt x="825" y="1"/>
                  </a:lnTo>
                  <a:close/>
                  <a:moveTo>
                    <a:pt x="1651" y="1"/>
                  </a:moveTo>
                  <a:lnTo>
                    <a:pt x="1651" y="324"/>
                  </a:lnTo>
                  <a:lnTo>
                    <a:pt x="2476" y="324"/>
                  </a:lnTo>
                  <a:lnTo>
                    <a:pt x="2476" y="1"/>
                  </a:lnTo>
                  <a:close/>
                  <a:moveTo>
                    <a:pt x="3302" y="1"/>
                  </a:moveTo>
                  <a:lnTo>
                    <a:pt x="3302" y="324"/>
                  </a:lnTo>
                  <a:lnTo>
                    <a:pt x="4127" y="324"/>
                  </a:lnTo>
                  <a:lnTo>
                    <a:pt x="4127" y="1"/>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42"/>
            <p:cNvSpPr/>
            <p:nvPr/>
          </p:nvSpPr>
          <p:spPr>
            <a:xfrm>
              <a:off x="5354557" y="1983637"/>
              <a:ext cx="29157" cy="29157"/>
            </a:xfrm>
            <a:custGeom>
              <a:rect b="b" l="l" r="r" t="t"/>
              <a:pathLst>
                <a:path extrusionOk="0" h="567" w="567">
                  <a:moveTo>
                    <a:pt x="0" y="1"/>
                  </a:moveTo>
                  <a:lnTo>
                    <a:pt x="0" y="567"/>
                  </a:lnTo>
                  <a:lnTo>
                    <a:pt x="323" y="567"/>
                  </a:lnTo>
                  <a:lnTo>
                    <a:pt x="323" y="324"/>
                  </a:lnTo>
                  <a:lnTo>
                    <a:pt x="566" y="324"/>
                  </a:lnTo>
                  <a:lnTo>
                    <a:pt x="566" y="1"/>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42"/>
            <p:cNvSpPr/>
            <p:nvPr/>
          </p:nvSpPr>
          <p:spPr>
            <a:xfrm>
              <a:off x="5354506" y="2053931"/>
              <a:ext cx="16661" cy="2350317"/>
            </a:xfrm>
            <a:custGeom>
              <a:rect b="b" l="l" r="r" t="t"/>
              <a:pathLst>
                <a:path extrusionOk="0" h="45706" w="324">
                  <a:moveTo>
                    <a:pt x="0" y="1"/>
                  </a:moveTo>
                  <a:lnTo>
                    <a:pt x="0" y="802"/>
                  </a:lnTo>
                  <a:lnTo>
                    <a:pt x="324" y="802"/>
                  </a:lnTo>
                  <a:lnTo>
                    <a:pt x="324" y="1"/>
                  </a:lnTo>
                  <a:close/>
                  <a:moveTo>
                    <a:pt x="0" y="1604"/>
                  </a:moveTo>
                  <a:lnTo>
                    <a:pt x="0" y="2406"/>
                  </a:lnTo>
                  <a:lnTo>
                    <a:pt x="324" y="2406"/>
                  </a:lnTo>
                  <a:lnTo>
                    <a:pt x="324" y="1604"/>
                  </a:lnTo>
                  <a:close/>
                  <a:moveTo>
                    <a:pt x="0" y="3208"/>
                  </a:moveTo>
                  <a:lnTo>
                    <a:pt x="0" y="4011"/>
                  </a:lnTo>
                  <a:lnTo>
                    <a:pt x="324" y="4011"/>
                  </a:lnTo>
                  <a:lnTo>
                    <a:pt x="324" y="3208"/>
                  </a:lnTo>
                  <a:close/>
                  <a:moveTo>
                    <a:pt x="0" y="4812"/>
                  </a:moveTo>
                  <a:lnTo>
                    <a:pt x="0" y="5614"/>
                  </a:lnTo>
                  <a:lnTo>
                    <a:pt x="324" y="5614"/>
                  </a:lnTo>
                  <a:lnTo>
                    <a:pt x="324" y="4812"/>
                  </a:lnTo>
                  <a:close/>
                  <a:moveTo>
                    <a:pt x="0" y="6416"/>
                  </a:moveTo>
                  <a:lnTo>
                    <a:pt x="0" y="7218"/>
                  </a:lnTo>
                  <a:lnTo>
                    <a:pt x="324" y="7218"/>
                  </a:lnTo>
                  <a:lnTo>
                    <a:pt x="324" y="6416"/>
                  </a:lnTo>
                  <a:close/>
                  <a:moveTo>
                    <a:pt x="0" y="8019"/>
                  </a:moveTo>
                  <a:lnTo>
                    <a:pt x="0" y="8822"/>
                  </a:lnTo>
                  <a:lnTo>
                    <a:pt x="324" y="8822"/>
                  </a:lnTo>
                  <a:lnTo>
                    <a:pt x="324" y="8019"/>
                  </a:lnTo>
                  <a:close/>
                  <a:moveTo>
                    <a:pt x="0" y="9624"/>
                  </a:moveTo>
                  <a:lnTo>
                    <a:pt x="0" y="10426"/>
                  </a:lnTo>
                  <a:lnTo>
                    <a:pt x="324" y="10426"/>
                  </a:lnTo>
                  <a:lnTo>
                    <a:pt x="324" y="9624"/>
                  </a:lnTo>
                  <a:close/>
                  <a:moveTo>
                    <a:pt x="0" y="11226"/>
                  </a:moveTo>
                  <a:lnTo>
                    <a:pt x="0" y="12028"/>
                  </a:lnTo>
                  <a:lnTo>
                    <a:pt x="324" y="12028"/>
                  </a:lnTo>
                  <a:lnTo>
                    <a:pt x="324" y="11226"/>
                  </a:lnTo>
                  <a:close/>
                  <a:moveTo>
                    <a:pt x="0" y="12830"/>
                  </a:moveTo>
                  <a:lnTo>
                    <a:pt x="0" y="13632"/>
                  </a:lnTo>
                  <a:lnTo>
                    <a:pt x="324" y="13632"/>
                  </a:lnTo>
                  <a:lnTo>
                    <a:pt x="324" y="12830"/>
                  </a:lnTo>
                  <a:close/>
                  <a:moveTo>
                    <a:pt x="0" y="14434"/>
                  </a:moveTo>
                  <a:lnTo>
                    <a:pt x="0" y="15236"/>
                  </a:lnTo>
                  <a:lnTo>
                    <a:pt x="324" y="15236"/>
                  </a:lnTo>
                  <a:lnTo>
                    <a:pt x="324" y="14434"/>
                  </a:lnTo>
                  <a:close/>
                  <a:moveTo>
                    <a:pt x="0" y="16038"/>
                  </a:moveTo>
                  <a:lnTo>
                    <a:pt x="0" y="16839"/>
                  </a:lnTo>
                  <a:lnTo>
                    <a:pt x="324" y="16839"/>
                  </a:lnTo>
                  <a:lnTo>
                    <a:pt x="324" y="16038"/>
                  </a:lnTo>
                  <a:close/>
                  <a:moveTo>
                    <a:pt x="0" y="17641"/>
                  </a:moveTo>
                  <a:lnTo>
                    <a:pt x="0" y="18444"/>
                  </a:lnTo>
                  <a:lnTo>
                    <a:pt x="324" y="18444"/>
                  </a:lnTo>
                  <a:lnTo>
                    <a:pt x="324" y="17641"/>
                  </a:lnTo>
                  <a:close/>
                  <a:moveTo>
                    <a:pt x="0" y="19246"/>
                  </a:moveTo>
                  <a:lnTo>
                    <a:pt x="0" y="20047"/>
                  </a:lnTo>
                  <a:lnTo>
                    <a:pt x="324" y="20047"/>
                  </a:lnTo>
                  <a:lnTo>
                    <a:pt x="324" y="19246"/>
                  </a:lnTo>
                  <a:close/>
                  <a:moveTo>
                    <a:pt x="0" y="20849"/>
                  </a:moveTo>
                  <a:lnTo>
                    <a:pt x="0" y="21651"/>
                  </a:lnTo>
                  <a:lnTo>
                    <a:pt x="324" y="21651"/>
                  </a:lnTo>
                  <a:lnTo>
                    <a:pt x="324" y="20849"/>
                  </a:lnTo>
                  <a:close/>
                  <a:moveTo>
                    <a:pt x="0" y="22452"/>
                  </a:moveTo>
                  <a:lnTo>
                    <a:pt x="0" y="23254"/>
                  </a:lnTo>
                  <a:lnTo>
                    <a:pt x="324" y="23254"/>
                  </a:lnTo>
                  <a:lnTo>
                    <a:pt x="324" y="22452"/>
                  </a:lnTo>
                  <a:close/>
                  <a:moveTo>
                    <a:pt x="0" y="24056"/>
                  </a:moveTo>
                  <a:lnTo>
                    <a:pt x="0" y="24858"/>
                  </a:lnTo>
                  <a:lnTo>
                    <a:pt x="324" y="24858"/>
                  </a:lnTo>
                  <a:lnTo>
                    <a:pt x="324" y="24056"/>
                  </a:lnTo>
                  <a:close/>
                  <a:moveTo>
                    <a:pt x="0" y="25659"/>
                  </a:moveTo>
                  <a:lnTo>
                    <a:pt x="0" y="26461"/>
                  </a:lnTo>
                  <a:lnTo>
                    <a:pt x="324" y="26461"/>
                  </a:lnTo>
                  <a:lnTo>
                    <a:pt x="324" y="25659"/>
                  </a:lnTo>
                  <a:close/>
                  <a:moveTo>
                    <a:pt x="0" y="27264"/>
                  </a:moveTo>
                  <a:lnTo>
                    <a:pt x="0" y="28066"/>
                  </a:lnTo>
                  <a:lnTo>
                    <a:pt x="324" y="28066"/>
                  </a:lnTo>
                  <a:lnTo>
                    <a:pt x="324" y="27264"/>
                  </a:lnTo>
                  <a:close/>
                  <a:moveTo>
                    <a:pt x="0" y="28867"/>
                  </a:moveTo>
                  <a:lnTo>
                    <a:pt x="0" y="29669"/>
                  </a:lnTo>
                  <a:lnTo>
                    <a:pt x="324" y="29669"/>
                  </a:lnTo>
                  <a:lnTo>
                    <a:pt x="324" y="28867"/>
                  </a:lnTo>
                  <a:close/>
                  <a:moveTo>
                    <a:pt x="0" y="30471"/>
                  </a:moveTo>
                  <a:lnTo>
                    <a:pt x="0" y="31273"/>
                  </a:lnTo>
                  <a:lnTo>
                    <a:pt x="324" y="31273"/>
                  </a:lnTo>
                  <a:lnTo>
                    <a:pt x="324" y="30471"/>
                  </a:lnTo>
                  <a:close/>
                  <a:moveTo>
                    <a:pt x="0" y="32074"/>
                  </a:moveTo>
                  <a:lnTo>
                    <a:pt x="0" y="32876"/>
                  </a:lnTo>
                  <a:lnTo>
                    <a:pt x="324" y="32876"/>
                  </a:lnTo>
                  <a:lnTo>
                    <a:pt x="324" y="32074"/>
                  </a:lnTo>
                  <a:close/>
                  <a:moveTo>
                    <a:pt x="0" y="33678"/>
                  </a:moveTo>
                  <a:lnTo>
                    <a:pt x="0" y="34479"/>
                  </a:lnTo>
                  <a:lnTo>
                    <a:pt x="324" y="34479"/>
                  </a:lnTo>
                  <a:lnTo>
                    <a:pt x="324" y="33678"/>
                  </a:lnTo>
                  <a:close/>
                  <a:moveTo>
                    <a:pt x="0" y="35281"/>
                  </a:moveTo>
                  <a:lnTo>
                    <a:pt x="0" y="36083"/>
                  </a:lnTo>
                  <a:lnTo>
                    <a:pt x="324" y="36083"/>
                  </a:lnTo>
                  <a:lnTo>
                    <a:pt x="324" y="35281"/>
                  </a:lnTo>
                  <a:close/>
                  <a:moveTo>
                    <a:pt x="0" y="36886"/>
                  </a:moveTo>
                  <a:lnTo>
                    <a:pt x="0" y="37687"/>
                  </a:lnTo>
                  <a:lnTo>
                    <a:pt x="324" y="37687"/>
                  </a:lnTo>
                  <a:lnTo>
                    <a:pt x="324" y="36886"/>
                  </a:lnTo>
                  <a:close/>
                  <a:moveTo>
                    <a:pt x="0" y="38489"/>
                  </a:moveTo>
                  <a:lnTo>
                    <a:pt x="0" y="39291"/>
                  </a:lnTo>
                  <a:lnTo>
                    <a:pt x="324" y="39291"/>
                  </a:lnTo>
                  <a:lnTo>
                    <a:pt x="324" y="38489"/>
                  </a:lnTo>
                  <a:close/>
                  <a:moveTo>
                    <a:pt x="0" y="40093"/>
                  </a:moveTo>
                  <a:lnTo>
                    <a:pt x="0" y="40894"/>
                  </a:lnTo>
                  <a:lnTo>
                    <a:pt x="324" y="40894"/>
                  </a:lnTo>
                  <a:lnTo>
                    <a:pt x="324" y="40093"/>
                  </a:lnTo>
                  <a:close/>
                  <a:moveTo>
                    <a:pt x="0" y="41697"/>
                  </a:moveTo>
                  <a:lnTo>
                    <a:pt x="0" y="42499"/>
                  </a:lnTo>
                  <a:lnTo>
                    <a:pt x="324" y="42499"/>
                  </a:lnTo>
                  <a:lnTo>
                    <a:pt x="324" y="41697"/>
                  </a:lnTo>
                  <a:close/>
                  <a:moveTo>
                    <a:pt x="0" y="43301"/>
                  </a:moveTo>
                  <a:lnTo>
                    <a:pt x="0" y="44101"/>
                  </a:lnTo>
                  <a:lnTo>
                    <a:pt x="324" y="44101"/>
                  </a:lnTo>
                  <a:lnTo>
                    <a:pt x="324" y="43301"/>
                  </a:lnTo>
                  <a:close/>
                  <a:moveTo>
                    <a:pt x="0" y="44903"/>
                  </a:moveTo>
                  <a:lnTo>
                    <a:pt x="0" y="45706"/>
                  </a:lnTo>
                  <a:lnTo>
                    <a:pt x="324" y="45706"/>
                  </a:lnTo>
                  <a:lnTo>
                    <a:pt x="324" y="44903"/>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42"/>
            <p:cNvSpPr/>
            <p:nvPr/>
          </p:nvSpPr>
          <p:spPr>
            <a:xfrm>
              <a:off x="5354557" y="4445352"/>
              <a:ext cx="29157" cy="29157"/>
            </a:xfrm>
            <a:custGeom>
              <a:rect b="b" l="l" r="r" t="t"/>
              <a:pathLst>
                <a:path extrusionOk="0" h="567" w="567">
                  <a:moveTo>
                    <a:pt x="0" y="1"/>
                  </a:moveTo>
                  <a:lnTo>
                    <a:pt x="0" y="566"/>
                  </a:lnTo>
                  <a:lnTo>
                    <a:pt x="566" y="566"/>
                  </a:lnTo>
                  <a:lnTo>
                    <a:pt x="566" y="244"/>
                  </a:lnTo>
                  <a:lnTo>
                    <a:pt x="323" y="244"/>
                  </a:lnTo>
                  <a:lnTo>
                    <a:pt x="323" y="1"/>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42"/>
            <p:cNvSpPr/>
            <p:nvPr/>
          </p:nvSpPr>
          <p:spPr>
            <a:xfrm>
              <a:off x="5427319" y="4457847"/>
              <a:ext cx="305347" cy="16661"/>
            </a:xfrm>
            <a:custGeom>
              <a:rect b="b" l="l" r="r" t="t"/>
              <a:pathLst>
                <a:path extrusionOk="0" h="324" w="5938">
                  <a:moveTo>
                    <a:pt x="0" y="0"/>
                  </a:moveTo>
                  <a:lnTo>
                    <a:pt x="0" y="323"/>
                  </a:lnTo>
                  <a:lnTo>
                    <a:pt x="848" y="323"/>
                  </a:lnTo>
                  <a:lnTo>
                    <a:pt x="848" y="0"/>
                  </a:lnTo>
                  <a:close/>
                  <a:moveTo>
                    <a:pt x="1696" y="0"/>
                  </a:moveTo>
                  <a:lnTo>
                    <a:pt x="1696" y="323"/>
                  </a:lnTo>
                  <a:lnTo>
                    <a:pt x="2544" y="323"/>
                  </a:lnTo>
                  <a:lnTo>
                    <a:pt x="2544" y="0"/>
                  </a:lnTo>
                  <a:close/>
                  <a:moveTo>
                    <a:pt x="3393" y="0"/>
                  </a:moveTo>
                  <a:lnTo>
                    <a:pt x="3393" y="323"/>
                  </a:lnTo>
                  <a:lnTo>
                    <a:pt x="4241" y="323"/>
                  </a:lnTo>
                  <a:lnTo>
                    <a:pt x="4241" y="0"/>
                  </a:lnTo>
                  <a:close/>
                  <a:moveTo>
                    <a:pt x="5091" y="0"/>
                  </a:moveTo>
                  <a:lnTo>
                    <a:pt x="5091" y="323"/>
                  </a:lnTo>
                  <a:lnTo>
                    <a:pt x="5938" y="323"/>
                  </a:lnTo>
                  <a:lnTo>
                    <a:pt x="5938" y="0"/>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42"/>
            <p:cNvSpPr/>
            <p:nvPr/>
          </p:nvSpPr>
          <p:spPr>
            <a:xfrm>
              <a:off x="4201226" y="4629750"/>
              <a:ext cx="823480" cy="139252"/>
            </a:xfrm>
            <a:custGeom>
              <a:rect b="b" l="l" r="r" t="t"/>
              <a:pathLst>
                <a:path extrusionOk="0" h="2708" w="16014">
                  <a:moveTo>
                    <a:pt x="8007" y="1"/>
                  </a:moveTo>
                  <a:cubicBezTo>
                    <a:pt x="5884" y="1"/>
                    <a:pt x="3847" y="144"/>
                    <a:pt x="2346" y="398"/>
                  </a:cubicBezTo>
                  <a:cubicBezTo>
                    <a:pt x="844" y="652"/>
                    <a:pt x="1" y="995"/>
                    <a:pt x="1" y="1355"/>
                  </a:cubicBezTo>
                  <a:cubicBezTo>
                    <a:pt x="1" y="1713"/>
                    <a:pt x="844" y="2058"/>
                    <a:pt x="2346" y="2311"/>
                  </a:cubicBezTo>
                  <a:cubicBezTo>
                    <a:pt x="3847" y="2565"/>
                    <a:pt x="5884" y="2707"/>
                    <a:pt x="8007" y="2707"/>
                  </a:cubicBezTo>
                  <a:cubicBezTo>
                    <a:pt x="10131" y="2707"/>
                    <a:pt x="12168" y="2565"/>
                    <a:pt x="13669" y="2311"/>
                  </a:cubicBezTo>
                  <a:cubicBezTo>
                    <a:pt x="15171" y="2058"/>
                    <a:pt x="16014" y="1713"/>
                    <a:pt x="16014" y="1355"/>
                  </a:cubicBezTo>
                  <a:cubicBezTo>
                    <a:pt x="16014" y="995"/>
                    <a:pt x="15171" y="652"/>
                    <a:pt x="13669" y="398"/>
                  </a:cubicBezTo>
                  <a:cubicBezTo>
                    <a:pt x="12168" y="144"/>
                    <a:pt x="10131" y="1"/>
                    <a:pt x="8007" y="1"/>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42"/>
            <p:cNvSpPr/>
            <p:nvPr/>
          </p:nvSpPr>
          <p:spPr>
            <a:xfrm>
              <a:off x="4725519" y="4636795"/>
              <a:ext cx="183733" cy="57233"/>
            </a:xfrm>
            <a:custGeom>
              <a:rect b="b" l="l" r="r" t="t"/>
              <a:pathLst>
                <a:path extrusionOk="0" h="1113" w="3573">
                  <a:moveTo>
                    <a:pt x="87" y="0"/>
                  </a:moveTo>
                  <a:lnTo>
                    <a:pt x="0" y="1112"/>
                  </a:lnTo>
                  <a:lnTo>
                    <a:pt x="3573" y="1112"/>
                  </a:lnTo>
                  <a:cubicBezTo>
                    <a:pt x="3573" y="666"/>
                    <a:pt x="864" y="557"/>
                    <a:pt x="864" y="557"/>
                  </a:cubicBezTo>
                  <a:lnTo>
                    <a:pt x="72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42"/>
            <p:cNvSpPr/>
            <p:nvPr/>
          </p:nvSpPr>
          <p:spPr>
            <a:xfrm>
              <a:off x="4299646" y="4636795"/>
              <a:ext cx="183835" cy="57233"/>
            </a:xfrm>
            <a:custGeom>
              <a:rect b="b" l="l" r="r" t="t"/>
              <a:pathLst>
                <a:path extrusionOk="0" h="1113" w="3575">
                  <a:moveTo>
                    <a:pt x="2853" y="0"/>
                  </a:moveTo>
                  <a:lnTo>
                    <a:pt x="2711" y="557"/>
                  </a:lnTo>
                  <a:cubicBezTo>
                    <a:pt x="2711" y="557"/>
                    <a:pt x="0" y="666"/>
                    <a:pt x="0" y="1112"/>
                  </a:cubicBezTo>
                  <a:lnTo>
                    <a:pt x="3574" y="1112"/>
                  </a:lnTo>
                  <a:lnTo>
                    <a:pt x="348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42"/>
            <p:cNvSpPr/>
            <p:nvPr/>
          </p:nvSpPr>
          <p:spPr>
            <a:xfrm>
              <a:off x="4036111" y="3081287"/>
              <a:ext cx="440434" cy="508928"/>
            </a:xfrm>
            <a:custGeom>
              <a:rect b="b" l="l" r="r" t="t"/>
              <a:pathLst>
                <a:path extrusionOk="0" h="9897" w="8565">
                  <a:moveTo>
                    <a:pt x="7131" y="0"/>
                  </a:moveTo>
                  <a:lnTo>
                    <a:pt x="0" y="9264"/>
                  </a:lnTo>
                  <a:lnTo>
                    <a:pt x="1450" y="9897"/>
                  </a:lnTo>
                  <a:lnTo>
                    <a:pt x="8564" y="3465"/>
                  </a:lnTo>
                  <a:lnTo>
                    <a:pt x="7131" y="0"/>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2"/>
            <p:cNvSpPr/>
            <p:nvPr/>
          </p:nvSpPr>
          <p:spPr>
            <a:xfrm>
              <a:off x="4657437" y="3750335"/>
              <a:ext cx="156067" cy="907350"/>
            </a:xfrm>
            <a:custGeom>
              <a:rect b="b" l="l" r="r" t="t"/>
              <a:pathLst>
                <a:path extrusionOk="0" h="17645" w="3035">
                  <a:moveTo>
                    <a:pt x="0" y="0"/>
                  </a:moveTo>
                  <a:lnTo>
                    <a:pt x="1177" y="17644"/>
                  </a:lnTo>
                  <a:lnTo>
                    <a:pt x="2539" y="17644"/>
                  </a:lnTo>
                  <a:lnTo>
                    <a:pt x="3035" y="1169"/>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42"/>
            <p:cNvSpPr/>
            <p:nvPr/>
          </p:nvSpPr>
          <p:spPr>
            <a:xfrm>
              <a:off x="4426194" y="3810396"/>
              <a:ext cx="183013" cy="847289"/>
            </a:xfrm>
            <a:custGeom>
              <a:rect b="b" l="l" r="r" t="t"/>
              <a:pathLst>
                <a:path extrusionOk="0" h="16477" w="3559">
                  <a:moveTo>
                    <a:pt x="786" y="1"/>
                  </a:moveTo>
                  <a:lnTo>
                    <a:pt x="0" y="16476"/>
                  </a:lnTo>
                  <a:lnTo>
                    <a:pt x="1244" y="16476"/>
                  </a:lnTo>
                  <a:lnTo>
                    <a:pt x="355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42"/>
            <p:cNvSpPr/>
            <p:nvPr/>
          </p:nvSpPr>
          <p:spPr>
            <a:xfrm>
              <a:off x="4365569" y="3065449"/>
              <a:ext cx="506923" cy="983147"/>
            </a:xfrm>
            <a:custGeom>
              <a:rect b="b" l="l" r="r" t="t"/>
              <a:pathLst>
                <a:path extrusionOk="0" h="19119" w="9858">
                  <a:moveTo>
                    <a:pt x="8552" y="0"/>
                  </a:moveTo>
                  <a:lnTo>
                    <a:pt x="724" y="308"/>
                  </a:lnTo>
                  <a:lnTo>
                    <a:pt x="0" y="19119"/>
                  </a:lnTo>
                  <a:lnTo>
                    <a:pt x="9858" y="18726"/>
                  </a:lnTo>
                  <a:lnTo>
                    <a:pt x="8552" y="0"/>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2"/>
            <p:cNvSpPr/>
            <p:nvPr/>
          </p:nvSpPr>
          <p:spPr>
            <a:xfrm>
              <a:off x="4107536" y="2247483"/>
              <a:ext cx="896603" cy="735085"/>
            </a:xfrm>
            <a:custGeom>
              <a:rect b="b" l="l" r="r" t="t"/>
              <a:pathLst>
                <a:path extrusionOk="0" h="14295" w="17436">
                  <a:moveTo>
                    <a:pt x="8190" y="0"/>
                  </a:moveTo>
                  <a:cubicBezTo>
                    <a:pt x="6123" y="0"/>
                    <a:pt x="3962" y="962"/>
                    <a:pt x="2303" y="4012"/>
                  </a:cubicBezTo>
                  <a:cubicBezTo>
                    <a:pt x="2303" y="4012"/>
                    <a:pt x="1" y="14295"/>
                    <a:pt x="9500" y="14295"/>
                  </a:cubicBezTo>
                  <a:cubicBezTo>
                    <a:pt x="17436" y="14295"/>
                    <a:pt x="14985" y="2815"/>
                    <a:pt x="14985" y="2815"/>
                  </a:cubicBezTo>
                  <a:cubicBezTo>
                    <a:pt x="14985" y="2815"/>
                    <a:pt x="11726" y="0"/>
                    <a:pt x="8190" y="0"/>
                  </a:cubicBezTo>
                  <a:close/>
                </a:path>
              </a:pathLst>
            </a:custGeom>
            <a:solidFill>
              <a:srgbClr val="FFE1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42"/>
            <p:cNvSpPr/>
            <p:nvPr/>
          </p:nvSpPr>
          <p:spPr>
            <a:xfrm>
              <a:off x="4384954" y="2602396"/>
              <a:ext cx="72660" cy="72660"/>
            </a:xfrm>
            <a:custGeom>
              <a:rect b="b" l="l" r="r" t="t"/>
              <a:pathLst>
                <a:path extrusionOk="0" h="1413" w="1413">
                  <a:moveTo>
                    <a:pt x="707" y="0"/>
                  </a:moveTo>
                  <a:cubicBezTo>
                    <a:pt x="317" y="0"/>
                    <a:pt x="1" y="316"/>
                    <a:pt x="1" y="706"/>
                  </a:cubicBezTo>
                  <a:cubicBezTo>
                    <a:pt x="1" y="1096"/>
                    <a:pt x="317" y="1412"/>
                    <a:pt x="707" y="1412"/>
                  </a:cubicBezTo>
                  <a:cubicBezTo>
                    <a:pt x="1098" y="1412"/>
                    <a:pt x="1413" y="1096"/>
                    <a:pt x="1413" y="706"/>
                  </a:cubicBezTo>
                  <a:cubicBezTo>
                    <a:pt x="1413" y="316"/>
                    <a:pt x="1098" y="0"/>
                    <a:pt x="7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42"/>
            <p:cNvSpPr/>
            <p:nvPr/>
          </p:nvSpPr>
          <p:spPr>
            <a:xfrm>
              <a:off x="4671680" y="2602396"/>
              <a:ext cx="72660" cy="72660"/>
            </a:xfrm>
            <a:custGeom>
              <a:rect b="b" l="l" r="r" t="t"/>
              <a:pathLst>
                <a:path extrusionOk="0" h="1413" w="1413">
                  <a:moveTo>
                    <a:pt x="706" y="0"/>
                  </a:moveTo>
                  <a:cubicBezTo>
                    <a:pt x="316" y="0"/>
                    <a:pt x="0" y="316"/>
                    <a:pt x="0" y="706"/>
                  </a:cubicBezTo>
                  <a:cubicBezTo>
                    <a:pt x="0" y="1096"/>
                    <a:pt x="316" y="1412"/>
                    <a:pt x="706" y="1412"/>
                  </a:cubicBezTo>
                  <a:cubicBezTo>
                    <a:pt x="1096" y="1412"/>
                    <a:pt x="1412" y="1096"/>
                    <a:pt x="1412" y="706"/>
                  </a:cubicBezTo>
                  <a:cubicBezTo>
                    <a:pt x="1412" y="316"/>
                    <a:pt x="1096" y="0"/>
                    <a:pt x="70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42"/>
            <p:cNvSpPr/>
            <p:nvPr/>
          </p:nvSpPr>
          <p:spPr>
            <a:xfrm>
              <a:off x="4307411" y="2687447"/>
              <a:ext cx="155399" cy="155399"/>
            </a:xfrm>
            <a:custGeom>
              <a:rect b="b" l="l" r="r" t="t"/>
              <a:pathLst>
                <a:path extrusionOk="0" h="3022" w="3022">
                  <a:moveTo>
                    <a:pt x="1511" y="1"/>
                  </a:moveTo>
                  <a:cubicBezTo>
                    <a:pt x="676" y="1"/>
                    <a:pt x="1" y="677"/>
                    <a:pt x="1" y="1511"/>
                  </a:cubicBezTo>
                  <a:cubicBezTo>
                    <a:pt x="1" y="2346"/>
                    <a:pt x="676" y="3021"/>
                    <a:pt x="1511" y="3021"/>
                  </a:cubicBezTo>
                  <a:cubicBezTo>
                    <a:pt x="2345" y="3021"/>
                    <a:pt x="3021" y="2346"/>
                    <a:pt x="3021" y="1511"/>
                  </a:cubicBezTo>
                  <a:cubicBezTo>
                    <a:pt x="3021" y="677"/>
                    <a:pt x="2345" y="1"/>
                    <a:pt x="1511" y="1"/>
                  </a:cubicBezTo>
                  <a:close/>
                </a:path>
              </a:pathLst>
            </a:custGeom>
            <a:solidFill>
              <a:srgbClr val="F8C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2"/>
            <p:cNvSpPr/>
            <p:nvPr/>
          </p:nvSpPr>
          <p:spPr>
            <a:xfrm>
              <a:off x="4671835" y="2687447"/>
              <a:ext cx="155347" cy="155399"/>
            </a:xfrm>
            <a:custGeom>
              <a:rect b="b" l="l" r="r" t="t"/>
              <a:pathLst>
                <a:path extrusionOk="0" h="3022" w="3021">
                  <a:moveTo>
                    <a:pt x="1511" y="1"/>
                  </a:moveTo>
                  <a:cubicBezTo>
                    <a:pt x="677" y="1"/>
                    <a:pt x="0" y="677"/>
                    <a:pt x="0" y="1511"/>
                  </a:cubicBezTo>
                  <a:cubicBezTo>
                    <a:pt x="0" y="2346"/>
                    <a:pt x="677" y="3021"/>
                    <a:pt x="1511" y="3021"/>
                  </a:cubicBezTo>
                  <a:cubicBezTo>
                    <a:pt x="2344" y="3021"/>
                    <a:pt x="3021" y="2346"/>
                    <a:pt x="3021" y="1511"/>
                  </a:cubicBezTo>
                  <a:cubicBezTo>
                    <a:pt x="3021" y="677"/>
                    <a:pt x="2344" y="1"/>
                    <a:pt x="1511" y="1"/>
                  </a:cubicBezTo>
                  <a:close/>
                </a:path>
              </a:pathLst>
            </a:custGeom>
            <a:solidFill>
              <a:srgbClr val="F8C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2"/>
            <p:cNvSpPr/>
            <p:nvPr/>
          </p:nvSpPr>
          <p:spPr>
            <a:xfrm>
              <a:off x="4120854" y="2612989"/>
              <a:ext cx="170466" cy="151028"/>
            </a:xfrm>
            <a:custGeom>
              <a:rect b="b" l="l" r="r" t="t"/>
              <a:pathLst>
                <a:path extrusionOk="0" h="2937" w="3315">
                  <a:moveTo>
                    <a:pt x="1336" y="0"/>
                  </a:moveTo>
                  <a:cubicBezTo>
                    <a:pt x="1255" y="0"/>
                    <a:pt x="1173" y="10"/>
                    <a:pt x="1092" y="31"/>
                  </a:cubicBezTo>
                  <a:cubicBezTo>
                    <a:pt x="1" y="313"/>
                    <a:pt x="398" y="2937"/>
                    <a:pt x="1727" y="2937"/>
                  </a:cubicBezTo>
                  <a:cubicBezTo>
                    <a:pt x="1727" y="2937"/>
                    <a:pt x="1727" y="2937"/>
                    <a:pt x="1728" y="2937"/>
                  </a:cubicBezTo>
                  <a:cubicBezTo>
                    <a:pt x="3056" y="2936"/>
                    <a:pt x="3315" y="1504"/>
                    <a:pt x="3315" y="1504"/>
                  </a:cubicBezTo>
                  <a:cubicBezTo>
                    <a:pt x="3315" y="1504"/>
                    <a:pt x="2344" y="0"/>
                    <a:pt x="1336" y="0"/>
                  </a:cubicBezTo>
                  <a:close/>
                </a:path>
              </a:pathLst>
            </a:custGeom>
            <a:solidFill>
              <a:srgbClr val="FFE1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2"/>
            <p:cNvSpPr/>
            <p:nvPr/>
          </p:nvSpPr>
          <p:spPr>
            <a:xfrm>
              <a:off x="4826099" y="2599105"/>
              <a:ext cx="161827" cy="153445"/>
            </a:xfrm>
            <a:custGeom>
              <a:rect b="b" l="l" r="r" t="t"/>
              <a:pathLst>
                <a:path extrusionOk="0" h="2984" w="3147">
                  <a:moveTo>
                    <a:pt x="1904" y="1"/>
                  </a:moveTo>
                  <a:cubicBezTo>
                    <a:pt x="846" y="1"/>
                    <a:pt x="0" y="1740"/>
                    <a:pt x="0" y="1740"/>
                  </a:cubicBezTo>
                  <a:cubicBezTo>
                    <a:pt x="0" y="1740"/>
                    <a:pt x="385" y="2983"/>
                    <a:pt x="1543" y="2983"/>
                  </a:cubicBezTo>
                  <a:cubicBezTo>
                    <a:pt x="1609" y="2983"/>
                    <a:pt x="1678" y="2979"/>
                    <a:pt x="1750" y="2970"/>
                  </a:cubicBezTo>
                  <a:cubicBezTo>
                    <a:pt x="3069" y="2812"/>
                    <a:pt x="3147" y="158"/>
                    <a:pt x="2030" y="9"/>
                  </a:cubicBezTo>
                  <a:cubicBezTo>
                    <a:pt x="1988" y="4"/>
                    <a:pt x="1946" y="1"/>
                    <a:pt x="1904" y="1"/>
                  </a:cubicBezTo>
                  <a:close/>
                </a:path>
              </a:pathLst>
            </a:custGeom>
            <a:solidFill>
              <a:srgbClr val="FFE1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2"/>
            <p:cNvSpPr/>
            <p:nvPr/>
          </p:nvSpPr>
          <p:spPr>
            <a:xfrm>
              <a:off x="4076786" y="2219869"/>
              <a:ext cx="219523" cy="519162"/>
            </a:xfrm>
            <a:custGeom>
              <a:rect b="b" l="l" r="r" t="t"/>
              <a:pathLst>
                <a:path extrusionOk="0" h="10096" w="4269">
                  <a:moveTo>
                    <a:pt x="4269" y="1"/>
                  </a:moveTo>
                  <a:cubicBezTo>
                    <a:pt x="0" y="1612"/>
                    <a:pt x="3566" y="10096"/>
                    <a:pt x="3566" y="10096"/>
                  </a:cubicBezTo>
                  <a:cubicBezTo>
                    <a:pt x="3328" y="6928"/>
                    <a:pt x="4269" y="1"/>
                    <a:pt x="426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2"/>
            <p:cNvSpPr/>
            <p:nvPr/>
          </p:nvSpPr>
          <p:spPr>
            <a:xfrm>
              <a:off x="4839212" y="2258590"/>
              <a:ext cx="219574" cy="480440"/>
            </a:xfrm>
            <a:custGeom>
              <a:rect b="b" l="l" r="r" t="t"/>
              <a:pathLst>
                <a:path extrusionOk="0" h="9343" w="4270">
                  <a:moveTo>
                    <a:pt x="0" y="1"/>
                  </a:moveTo>
                  <a:cubicBezTo>
                    <a:pt x="0" y="1"/>
                    <a:pt x="808" y="6174"/>
                    <a:pt x="571" y="9343"/>
                  </a:cubicBezTo>
                  <a:cubicBezTo>
                    <a:pt x="572" y="9343"/>
                    <a:pt x="4270" y="161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42"/>
            <p:cNvSpPr/>
            <p:nvPr/>
          </p:nvSpPr>
          <p:spPr>
            <a:xfrm>
              <a:off x="4828207" y="2541461"/>
              <a:ext cx="51" cy="51"/>
            </a:xfrm>
            <a:custGeom>
              <a:rect b="b" l="l" r="r" t="t"/>
              <a:pathLst>
                <a:path extrusionOk="0" h="1" w="1">
                  <a:moveTo>
                    <a:pt x="0" y="1"/>
                  </a:moveTo>
                  <a:close/>
                </a:path>
              </a:pathLst>
            </a:custGeom>
            <a:solidFill>
              <a:srgbClr val="7D49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42"/>
            <p:cNvSpPr/>
            <p:nvPr/>
          </p:nvSpPr>
          <p:spPr>
            <a:xfrm>
              <a:off x="4775552" y="3065449"/>
              <a:ext cx="526978" cy="576189"/>
            </a:xfrm>
            <a:custGeom>
              <a:rect b="b" l="l" r="r" t="t"/>
              <a:pathLst>
                <a:path extrusionOk="0" h="11205" w="10248">
                  <a:moveTo>
                    <a:pt x="579" y="0"/>
                  </a:moveTo>
                  <a:lnTo>
                    <a:pt x="0" y="3773"/>
                  </a:lnTo>
                  <a:lnTo>
                    <a:pt x="3257" y="11204"/>
                  </a:lnTo>
                  <a:lnTo>
                    <a:pt x="10247" y="10918"/>
                  </a:lnTo>
                  <a:lnTo>
                    <a:pt x="10247" y="9114"/>
                  </a:lnTo>
                  <a:lnTo>
                    <a:pt x="4015" y="9272"/>
                  </a:lnTo>
                  <a:lnTo>
                    <a:pt x="579" y="0"/>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2"/>
            <p:cNvSpPr/>
            <p:nvPr/>
          </p:nvSpPr>
          <p:spPr>
            <a:xfrm>
              <a:off x="4440850" y="3065449"/>
              <a:ext cx="294651" cy="387983"/>
            </a:xfrm>
            <a:custGeom>
              <a:rect b="b" l="l" r="r" t="t"/>
              <a:pathLst>
                <a:path extrusionOk="0" h="7545" w="5730">
                  <a:moveTo>
                    <a:pt x="5729" y="0"/>
                  </a:moveTo>
                  <a:lnTo>
                    <a:pt x="1" y="246"/>
                  </a:lnTo>
                  <a:lnTo>
                    <a:pt x="3638" y="7544"/>
                  </a:lnTo>
                  <a:lnTo>
                    <a:pt x="572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42"/>
            <p:cNvSpPr/>
            <p:nvPr/>
          </p:nvSpPr>
          <p:spPr>
            <a:xfrm>
              <a:off x="4537882" y="2876679"/>
              <a:ext cx="96109" cy="291771"/>
            </a:xfrm>
            <a:custGeom>
              <a:rect b="b" l="l" r="r" t="t"/>
              <a:pathLst>
                <a:path extrusionOk="0" h="5674" w="1869">
                  <a:moveTo>
                    <a:pt x="1188" y="1"/>
                  </a:moveTo>
                  <a:cubicBezTo>
                    <a:pt x="864" y="1"/>
                    <a:pt x="433" y="211"/>
                    <a:pt x="0" y="1051"/>
                  </a:cubicBezTo>
                  <a:lnTo>
                    <a:pt x="119" y="4687"/>
                  </a:lnTo>
                  <a:lnTo>
                    <a:pt x="1378" y="5674"/>
                  </a:lnTo>
                  <a:lnTo>
                    <a:pt x="1869" y="4687"/>
                  </a:lnTo>
                  <a:lnTo>
                    <a:pt x="1727" y="210"/>
                  </a:lnTo>
                  <a:cubicBezTo>
                    <a:pt x="1727" y="210"/>
                    <a:pt x="1727" y="210"/>
                    <a:pt x="1727" y="210"/>
                  </a:cubicBezTo>
                  <a:cubicBezTo>
                    <a:pt x="1726" y="210"/>
                    <a:pt x="1511" y="1"/>
                    <a:pt x="1188" y="1"/>
                  </a:cubicBezTo>
                  <a:close/>
                </a:path>
              </a:pathLst>
            </a:custGeom>
            <a:solidFill>
              <a:srgbClr val="FFE1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42"/>
            <p:cNvSpPr/>
            <p:nvPr/>
          </p:nvSpPr>
          <p:spPr>
            <a:xfrm>
              <a:off x="4608689" y="3069871"/>
              <a:ext cx="101457" cy="98577"/>
            </a:xfrm>
            <a:custGeom>
              <a:rect b="b" l="l" r="r" t="t"/>
              <a:pathLst>
                <a:path extrusionOk="0" h="1917" w="1973">
                  <a:moveTo>
                    <a:pt x="462" y="0"/>
                  </a:moveTo>
                  <a:lnTo>
                    <a:pt x="1" y="1917"/>
                  </a:lnTo>
                  <a:lnTo>
                    <a:pt x="1" y="1917"/>
                  </a:lnTo>
                  <a:lnTo>
                    <a:pt x="1972" y="728"/>
                  </a:lnTo>
                  <a:lnTo>
                    <a:pt x="46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2"/>
            <p:cNvSpPr/>
            <p:nvPr/>
          </p:nvSpPr>
          <p:spPr>
            <a:xfrm>
              <a:off x="4468720" y="3073728"/>
              <a:ext cx="140486" cy="96263"/>
            </a:xfrm>
            <a:custGeom>
              <a:rect b="b" l="l" r="r" t="t"/>
              <a:pathLst>
                <a:path extrusionOk="0" h="1872" w="2732">
                  <a:moveTo>
                    <a:pt x="1435" y="0"/>
                  </a:moveTo>
                  <a:lnTo>
                    <a:pt x="1" y="1175"/>
                  </a:lnTo>
                  <a:lnTo>
                    <a:pt x="2732" y="1872"/>
                  </a:lnTo>
                  <a:lnTo>
                    <a:pt x="2732" y="1872"/>
                  </a:lnTo>
                  <a:lnTo>
                    <a:pt x="143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2"/>
            <p:cNvSpPr/>
            <p:nvPr/>
          </p:nvSpPr>
          <p:spPr>
            <a:xfrm>
              <a:off x="4564004" y="3158522"/>
              <a:ext cx="97651" cy="294908"/>
            </a:xfrm>
            <a:custGeom>
              <a:rect b="b" l="l" r="r" t="t"/>
              <a:pathLst>
                <a:path extrusionOk="0" h="5735" w="1899">
                  <a:moveTo>
                    <a:pt x="1361" y="1"/>
                  </a:moveTo>
                  <a:lnTo>
                    <a:pt x="425" y="193"/>
                  </a:lnTo>
                  <a:lnTo>
                    <a:pt x="582" y="919"/>
                  </a:lnTo>
                  <a:lnTo>
                    <a:pt x="1" y="3242"/>
                  </a:lnTo>
                  <a:lnTo>
                    <a:pt x="1243" y="5734"/>
                  </a:lnTo>
                  <a:lnTo>
                    <a:pt x="1899" y="3369"/>
                  </a:lnTo>
                  <a:lnTo>
                    <a:pt x="1197" y="1042"/>
                  </a:lnTo>
                  <a:lnTo>
                    <a:pt x="13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2"/>
            <p:cNvSpPr/>
            <p:nvPr/>
          </p:nvSpPr>
          <p:spPr>
            <a:xfrm>
              <a:off x="5293674" y="3475640"/>
              <a:ext cx="238652" cy="162752"/>
            </a:xfrm>
            <a:custGeom>
              <a:rect b="b" l="l" r="r" t="t"/>
              <a:pathLst>
                <a:path extrusionOk="0" h="3165" w="4641">
                  <a:moveTo>
                    <a:pt x="2591" y="0"/>
                  </a:moveTo>
                  <a:lnTo>
                    <a:pt x="740" y="1156"/>
                  </a:lnTo>
                  <a:lnTo>
                    <a:pt x="0" y="2145"/>
                  </a:lnTo>
                  <a:lnTo>
                    <a:pt x="343" y="2610"/>
                  </a:lnTo>
                  <a:lnTo>
                    <a:pt x="2044" y="3165"/>
                  </a:lnTo>
                  <a:lnTo>
                    <a:pt x="4641" y="2297"/>
                  </a:lnTo>
                  <a:lnTo>
                    <a:pt x="4502" y="1508"/>
                  </a:lnTo>
                  <a:lnTo>
                    <a:pt x="1428" y="1554"/>
                  </a:lnTo>
                  <a:lnTo>
                    <a:pt x="3050" y="343"/>
                  </a:lnTo>
                  <a:lnTo>
                    <a:pt x="2591" y="0"/>
                  </a:lnTo>
                  <a:close/>
                </a:path>
              </a:pathLst>
            </a:custGeom>
            <a:solidFill>
              <a:srgbClr val="FFE1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2"/>
            <p:cNvSpPr/>
            <p:nvPr/>
          </p:nvSpPr>
          <p:spPr>
            <a:xfrm>
              <a:off x="4159934" y="2529377"/>
              <a:ext cx="768355" cy="463728"/>
            </a:xfrm>
            <a:custGeom>
              <a:rect b="b" l="l" r="r" t="t"/>
              <a:pathLst>
                <a:path extrusionOk="0" h="9018" w="14942">
                  <a:moveTo>
                    <a:pt x="833" y="0"/>
                  </a:moveTo>
                  <a:lnTo>
                    <a:pt x="833" y="0"/>
                  </a:lnTo>
                  <a:cubicBezTo>
                    <a:pt x="833" y="1"/>
                    <a:pt x="1" y="8426"/>
                    <a:pt x="7176" y="8985"/>
                  </a:cubicBezTo>
                  <a:cubicBezTo>
                    <a:pt x="7463" y="9007"/>
                    <a:pt x="7739" y="9018"/>
                    <a:pt x="8005" y="9018"/>
                  </a:cubicBezTo>
                  <a:cubicBezTo>
                    <a:pt x="14941" y="9018"/>
                    <a:pt x="14690" y="1666"/>
                    <a:pt x="14690" y="1666"/>
                  </a:cubicBezTo>
                  <a:lnTo>
                    <a:pt x="13779" y="1006"/>
                  </a:lnTo>
                  <a:lnTo>
                    <a:pt x="13779" y="1006"/>
                  </a:lnTo>
                  <a:cubicBezTo>
                    <a:pt x="13779" y="1006"/>
                    <a:pt x="14624" y="8508"/>
                    <a:pt x="8186" y="8508"/>
                  </a:cubicBezTo>
                  <a:cubicBezTo>
                    <a:pt x="7972" y="8508"/>
                    <a:pt x="7750" y="8500"/>
                    <a:pt x="7519" y="8482"/>
                  </a:cubicBezTo>
                  <a:cubicBezTo>
                    <a:pt x="804" y="7982"/>
                    <a:pt x="1938" y="1626"/>
                    <a:pt x="1938" y="1626"/>
                  </a:cubicBezTo>
                  <a:lnTo>
                    <a:pt x="83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2"/>
            <p:cNvSpPr/>
            <p:nvPr/>
          </p:nvSpPr>
          <p:spPr>
            <a:xfrm>
              <a:off x="4537933" y="2611137"/>
              <a:ext cx="81350" cy="143366"/>
            </a:xfrm>
            <a:custGeom>
              <a:rect b="b" l="l" r="r" t="t"/>
              <a:pathLst>
                <a:path extrusionOk="0" h="2788" w="1582">
                  <a:moveTo>
                    <a:pt x="603" y="0"/>
                  </a:moveTo>
                  <a:lnTo>
                    <a:pt x="0" y="2787"/>
                  </a:lnTo>
                  <a:lnTo>
                    <a:pt x="1581" y="2787"/>
                  </a:lnTo>
                  <a:lnTo>
                    <a:pt x="603" y="0"/>
                  </a:lnTo>
                  <a:close/>
                </a:path>
              </a:pathLst>
            </a:custGeom>
            <a:solidFill>
              <a:srgbClr val="F057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2"/>
            <p:cNvSpPr/>
            <p:nvPr/>
          </p:nvSpPr>
          <p:spPr>
            <a:xfrm>
              <a:off x="4570329" y="2652018"/>
              <a:ext cx="32705" cy="82842"/>
            </a:xfrm>
            <a:custGeom>
              <a:rect b="b" l="l" r="r" t="t"/>
              <a:pathLst>
                <a:path extrusionOk="0" h="1611" w="636">
                  <a:moveTo>
                    <a:pt x="134" y="0"/>
                  </a:moveTo>
                  <a:cubicBezTo>
                    <a:pt x="1" y="0"/>
                    <a:pt x="324" y="1611"/>
                    <a:pt x="474" y="1611"/>
                  </a:cubicBezTo>
                  <a:cubicBezTo>
                    <a:pt x="477" y="1611"/>
                    <a:pt x="480" y="1610"/>
                    <a:pt x="483" y="1609"/>
                  </a:cubicBezTo>
                  <a:cubicBezTo>
                    <a:pt x="635" y="1539"/>
                    <a:pt x="160" y="16"/>
                    <a:pt x="160" y="16"/>
                  </a:cubicBezTo>
                  <a:cubicBezTo>
                    <a:pt x="150" y="5"/>
                    <a:pt x="141" y="0"/>
                    <a:pt x="134" y="0"/>
                  </a:cubicBezTo>
                  <a:close/>
                </a:path>
              </a:pathLst>
            </a:custGeom>
            <a:solidFill>
              <a:srgbClr val="FDF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2"/>
            <p:cNvSpPr/>
            <p:nvPr/>
          </p:nvSpPr>
          <p:spPr>
            <a:xfrm>
              <a:off x="4535054" y="2856882"/>
              <a:ext cx="78008" cy="27974"/>
            </a:xfrm>
            <a:custGeom>
              <a:rect b="b" l="l" r="r" t="t"/>
              <a:pathLst>
                <a:path extrusionOk="0" h="544" w="1517">
                  <a:moveTo>
                    <a:pt x="0" y="1"/>
                  </a:moveTo>
                  <a:cubicBezTo>
                    <a:pt x="265" y="408"/>
                    <a:pt x="522" y="544"/>
                    <a:pt x="747" y="544"/>
                  </a:cubicBezTo>
                  <a:cubicBezTo>
                    <a:pt x="1196" y="544"/>
                    <a:pt x="1516" y="1"/>
                    <a:pt x="1515" y="1"/>
                  </a:cubicBezTo>
                  <a:close/>
                </a:path>
              </a:pathLst>
            </a:custGeom>
            <a:solidFill>
              <a:srgbClr val="F8C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2"/>
            <p:cNvSpPr/>
            <p:nvPr/>
          </p:nvSpPr>
          <p:spPr>
            <a:xfrm>
              <a:off x="4511194" y="2773424"/>
              <a:ext cx="125677" cy="48594"/>
            </a:xfrm>
            <a:custGeom>
              <a:rect b="b" l="l" r="r" t="t"/>
              <a:pathLst>
                <a:path extrusionOk="0" h="945" w="2444">
                  <a:moveTo>
                    <a:pt x="1" y="1"/>
                  </a:moveTo>
                  <a:cubicBezTo>
                    <a:pt x="1" y="1"/>
                    <a:pt x="190" y="944"/>
                    <a:pt x="1130" y="944"/>
                  </a:cubicBezTo>
                  <a:cubicBezTo>
                    <a:pt x="1137" y="944"/>
                    <a:pt x="1145" y="944"/>
                    <a:pt x="1152" y="944"/>
                  </a:cubicBezTo>
                  <a:cubicBezTo>
                    <a:pt x="2111" y="932"/>
                    <a:pt x="2444" y="1"/>
                    <a:pt x="2444" y="1"/>
                  </a:cubicBezTo>
                  <a:close/>
                </a:path>
              </a:pathLst>
            </a:custGeom>
            <a:solidFill>
              <a:srgbClr val="FDF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42"/>
            <p:cNvSpPr/>
            <p:nvPr/>
          </p:nvSpPr>
          <p:spPr>
            <a:xfrm>
              <a:off x="4298464" y="2563829"/>
              <a:ext cx="221168" cy="155707"/>
            </a:xfrm>
            <a:custGeom>
              <a:rect b="b" l="l" r="r" t="t"/>
              <a:pathLst>
                <a:path extrusionOk="0" h="3028" w="4301">
                  <a:moveTo>
                    <a:pt x="3660" y="398"/>
                  </a:moveTo>
                  <a:lnTo>
                    <a:pt x="3660" y="2562"/>
                  </a:lnTo>
                  <a:lnTo>
                    <a:pt x="708" y="2562"/>
                  </a:lnTo>
                  <a:lnTo>
                    <a:pt x="584" y="398"/>
                  </a:lnTo>
                  <a:close/>
                  <a:moveTo>
                    <a:pt x="1" y="0"/>
                  </a:moveTo>
                  <a:lnTo>
                    <a:pt x="175" y="3027"/>
                  </a:lnTo>
                  <a:lnTo>
                    <a:pt x="4300" y="3027"/>
                  </a:lnTo>
                  <a:lnTo>
                    <a:pt x="430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42"/>
            <p:cNvSpPr/>
            <p:nvPr/>
          </p:nvSpPr>
          <p:spPr>
            <a:xfrm>
              <a:off x="4611826" y="2563829"/>
              <a:ext cx="221168" cy="155707"/>
            </a:xfrm>
            <a:custGeom>
              <a:rect b="b" l="l" r="r" t="t"/>
              <a:pathLst>
                <a:path extrusionOk="0" h="3028" w="4301">
                  <a:moveTo>
                    <a:pt x="3660" y="398"/>
                  </a:moveTo>
                  <a:lnTo>
                    <a:pt x="3660" y="2562"/>
                  </a:lnTo>
                  <a:lnTo>
                    <a:pt x="708" y="2562"/>
                  </a:lnTo>
                  <a:lnTo>
                    <a:pt x="584" y="398"/>
                  </a:lnTo>
                  <a:close/>
                  <a:moveTo>
                    <a:pt x="1" y="0"/>
                  </a:moveTo>
                  <a:lnTo>
                    <a:pt x="175" y="3027"/>
                  </a:lnTo>
                  <a:lnTo>
                    <a:pt x="4300" y="3027"/>
                  </a:lnTo>
                  <a:lnTo>
                    <a:pt x="430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42"/>
            <p:cNvSpPr/>
            <p:nvPr/>
          </p:nvSpPr>
          <p:spPr>
            <a:xfrm>
              <a:off x="4188370" y="2590003"/>
              <a:ext cx="122643" cy="62838"/>
            </a:xfrm>
            <a:custGeom>
              <a:rect b="b" l="l" r="r" t="t"/>
              <a:pathLst>
                <a:path extrusionOk="0" h="1222" w="2385">
                  <a:moveTo>
                    <a:pt x="0" y="1"/>
                  </a:moveTo>
                  <a:lnTo>
                    <a:pt x="0" y="611"/>
                  </a:lnTo>
                  <a:lnTo>
                    <a:pt x="2384" y="1222"/>
                  </a:lnTo>
                  <a:lnTo>
                    <a:pt x="2278" y="677"/>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42"/>
            <p:cNvSpPr/>
            <p:nvPr/>
          </p:nvSpPr>
          <p:spPr>
            <a:xfrm>
              <a:off x="4820391" y="2590003"/>
              <a:ext cx="122643" cy="62838"/>
            </a:xfrm>
            <a:custGeom>
              <a:rect b="b" l="l" r="r" t="t"/>
              <a:pathLst>
                <a:path extrusionOk="0" h="1222" w="2385">
                  <a:moveTo>
                    <a:pt x="2385" y="1"/>
                  </a:moveTo>
                  <a:lnTo>
                    <a:pt x="106" y="677"/>
                  </a:lnTo>
                  <a:lnTo>
                    <a:pt x="1" y="1222"/>
                  </a:lnTo>
                  <a:lnTo>
                    <a:pt x="2385" y="611"/>
                  </a:lnTo>
                  <a:lnTo>
                    <a:pt x="238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42"/>
            <p:cNvSpPr/>
            <p:nvPr/>
          </p:nvSpPr>
          <p:spPr>
            <a:xfrm>
              <a:off x="4501475" y="2586095"/>
              <a:ext cx="132413" cy="53839"/>
            </a:xfrm>
            <a:custGeom>
              <a:rect b="b" l="l" r="r" t="t"/>
              <a:pathLst>
                <a:path extrusionOk="0" h="1047" w="2575">
                  <a:moveTo>
                    <a:pt x="1291" y="1"/>
                  </a:moveTo>
                  <a:cubicBezTo>
                    <a:pt x="886" y="1"/>
                    <a:pt x="431" y="167"/>
                    <a:pt x="0" y="688"/>
                  </a:cubicBezTo>
                  <a:lnTo>
                    <a:pt x="276" y="1047"/>
                  </a:lnTo>
                  <a:cubicBezTo>
                    <a:pt x="276" y="1047"/>
                    <a:pt x="726" y="488"/>
                    <a:pt x="1307" y="488"/>
                  </a:cubicBezTo>
                  <a:cubicBezTo>
                    <a:pt x="1598" y="488"/>
                    <a:pt x="1921" y="627"/>
                    <a:pt x="2238" y="1047"/>
                  </a:cubicBezTo>
                  <a:lnTo>
                    <a:pt x="2575" y="523"/>
                  </a:lnTo>
                  <a:cubicBezTo>
                    <a:pt x="2575" y="523"/>
                    <a:pt x="2010" y="1"/>
                    <a:pt x="12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42"/>
            <p:cNvSpPr/>
            <p:nvPr/>
          </p:nvSpPr>
          <p:spPr>
            <a:xfrm>
              <a:off x="4267302" y="2355160"/>
              <a:ext cx="553152" cy="134316"/>
            </a:xfrm>
            <a:custGeom>
              <a:rect b="b" l="l" r="r" t="t"/>
              <a:pathLst>
                <a:path extrusionOk="0" h="2612" w="10757">
                  <a:moveTo>
                    <a:pt x="4635" y="1"/>
                  </a:moveTo>
                  <a:cubicBezTo>
                    <a:pt x="1743" y="1"/>
                    <a:pt x="144" y="1172"/>
                    <a:pt x="144" y="1172"/>
                  </a:cubicBezTo>
                  <a:lnTo>
                    <a:pt x="0" y="2612"/>
                  </a:lnTo>
                  <a:cubicBezTo>
                    <a:pt x="1182" y="1101"/>
                    <a:pt x="3217" y="657"/>
                    <a:pt x="5200" y="657"/>
                  </a:cubicBezTo>
                  <a:cubicBezTo>
                    <a:pt x="8030" y="657"/>
                    <a:pt x="10757" y="1561"/>
                    <a:pt x="10757" y="1561"/>
                  </a:cubicBezTo>
                  <a:cubicBezTo>
                    <a:pt x="8336" y="378"/>
                    <a:pt x="6277" y="1"/>
                    <a:pt x="4635" y="1"/>
                  </a:cubicBezTo>
                  <a:close/>
                </a:path>
              </a:pathLst>
            </a:custGeom>
            <a:solidFill>
              <a:srgbClr val="F8C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42"/>
            <p:cNvSpPr/>
            <p:nvPr/>
          </p:nvSpPr>
          <p:spPr>
            <a:xfrm>
              <a:off x="4218555" y="2100005"/>
              <a:ext cx="727011" cy="338823"/>
            </a:xfrm>
            <a:custGeom>
              <a:rect b="b" l="l" r="r" t="t"/>
              <a:pathLst>
                <a:path extrusionOk="0" h="6589" w="14138">
                  <a:moveTo>
                    <a:pt x="5507" y="1"/>
                  </a:moveTo>
                  <a:cubicBezTo>
                    <a:pt x="1" y="1"/>
                    <a:pt x="959" y="6203"/>
                    <a:pt x="959" y="6203"/>
                  </a:cubicBezTo>
                  <a:cubicBezTo>
                    <a:pt x="2205" y="5540"/>
                    <a:pt x="3540" y="5308"/>
                    <a:pt x="4856" y="5308"/>
                  </a:cubicBezTo>
                  <a:cubicBezTo>
                    <a:pt x="7947" y="5308"/>
                    <a:pt x="10931" y="6589"/>
                    <a:pt x="12385" y="6589"/>
                  </a:cubicBezTo>
                  <a:cubicBezTo>
                    <a:pt x="12762" y="6589"/>
                    <a:pt x="13036" y="6503"/>
                    <a:pt x="13182" y="6286"/>
                  </a:cubicBezTo>
                  <a:cubicBezTo>
                    <a:pt x="14138" y="4877"/>
                    <a:pt x="12611" y="625"/>
                    <a:pt x="6264" y="37"/>
                  </a:cubicBezTo>
                  <a:cubicBezTo>
                    <a:pt x="5999" y="12"/>
                    <a:pt x="5747" y="1"/>
                    <a:pt x="550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42"/>
            <p:cNvSpPr/>
            <p:nvPr/>
          </p:nvSpPr>
          <p:spPr>
            <a:xfrm>
              <a:off x="4400792" y="3114402"/>
              <a:ext cx="201936" cy="366642"/>
            </a:xfrm>
            <a:custGeom>
              <a:rect b="b" l="l" r="r" t="t"/>
              <a:pathLst>
                <a:path extrusionOk="0" h="7130" w="3927">
                  <a:moveTo>
                    <a:pt x="538" y="0"/>
                  </a:moveTo>
                  <a:lnTo>
                    <a:pt x="1" y="3261"/>
                  </a:lnTo>
                  <a:lnTo>
                    <a:pt x="1501" y="3736"/>
                  </a:lnTo>
                  <a:lnTo>
                    <a:pt x="1286" y="7130"/>
                  </a:lnTo>
                  <a:lnTo>
                    <a:pt x="3927" y="6691"/>
                  </a:lnTo>
                  <a:lnTo>
                    <a:pt x="3927" y="6691"/>
                  </a:lnTo>
                  <a:lnTo>
                    <a:pt x="1834" y="6822"/>
                  </a:lnTo>
                  <a:lnTo>
                    <a:pt x="1861" y="3425"/>
                  </a:lnTo>
                  <a:lnTo>
                    <a:pt x="200" y="3033"/>
                  </a:lnTo>
                  <a:lnTo>
                    <a:pt x="538" y="0"/>
                  </a:lnTo>
                  <a:close/>
                </a:path>
              </a:pathLst>
            </a:custGeom>
            <a:solidFill>
              <a:srgbClr val="F5EF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2"/>
            <p:cNvSpPr/>
            <p:nvPr/>
          </p:nvSpPr>
          <p:spPr>
            <a:xfrm>
              <a:off x="4370094" y="2099542"/>
              <a:ext cx="527852" cy="225745"/>
            </a:xfrm>
            <a:custGeom>
              <a:rect b="b" l="l" r="r" t="t"/>
              <a:pathLst>
                <a:path extrusionOk="0" h="4390" w="10265">
                  <a:moveTo>
                    <a:pt x="2668" y="0"/>
                  </a:moveTo>
                  <a:cubicBezTo>
                    <a:pt x="2508" y="0"/>
                    <a:pt x="2352" y="6"/>
                    <a:pt x="2199" y="17"/>
                  </a:cubicBezTo>
                  <a:cubicBezTo>
                    <a:pt x="2199" y="17"/>
                    <a:pt x="0" y="178"/>
                    <a:pt x="2335" y="2878"/>
                  </a:cubicBezTo>
                  <a:cubicBezTo>
                    <a:pt x="3314" y="4009"/>
                    <a:pt x="4927" y="4390"/>
                    <a:pt x="6370" y="4390"/>
                  </a:cubicBezTo>
                  <a:cubicBezTo>
                    <a:pt x="7854" y="4390"/>
                    <a:pt x="9159" y="3988"/>
                    <a:pt x="9410" y="3586"/>
                  </a:cubicBezTo>
                  <a:cubicBezTo>
                    <a:pt x="10264" y="2220"/>
                    <a:pt x="5853" y="0"/>
                    <a:pt x="2668" y="0"/>
                  </a:cubicBezTo>
                  <a:close/>
                </a:path>
              </a:pathLst>
            </a:custGeom>
            <a:solidFill>
              <a:srgbClr val="F8FBFC">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2"/>
            <p:cNvSpPr/>
            <p:nvPr/>
          </p:nvSpPr>
          <p:spPr>
            <a:xfrm>
              <a:off x="4318364" y="2471116"/>
              <a:ext cx="165169" cy="64021"/>
            </a:xfrm>
            <a:custGeom>
              <a:rect b="b" l="l" r="r" t="t"/>
              <a:pathLst>
                <a:path extrusionOk="0" h="1245" w="3212">
                  <a:moveTo>
                    <a:pt x="1604" y="0"/>
                  </a:moveTo>
                  <a:cubicBezTo>
                    <a:pt x="1073" y="0"/>
                    <a:pt x="493" y="295"/>
                    <a:pt x="1" y="1245"/>
                  </a:cubicBezTo>
                  <a:cubicBezTo>
                    <a:pt x="1" y="1245"/>
                    <a:pt x="817" y="675"/>
                    <a:pt x="2155" y="675"/>
                  </a:cubicBezTo>
                  <a:cubicBezTo>
                    <a:pt x="2478" y="675"/>
                    <a:pt x="2832" y="708"/>
                    <a:pt x="3211" y="790"/>
                  </a:cubicBezTo>
                  <a:cubicBezTo>
                    <a:pt x="3211" y="790"/>
                    <a:pt x="2474" y="0"/>
                    <a:pt x="160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2"/>
            <p:cNvSpPr/>
            <p:nvPr/>
          </p:nvSpPr>
          <p:spPr>
            <a:xfrm>
              <a:off x="4639851" y="2471116"/>
              <a:ext cx="165169" cy="64021"/>
            </a:xfrm>
            <a:custGeom>
              <a:rect b="b" l="l" r="r" t="t"/>
              <a:pathLst>
                <a:path extrusionOk="0" h="1245" w="3212">
                  <a:moveTo>
                    <a:pt x="1607" y="0"/>
                  </a:moveTo>
                  <a:cubicBezTo>
                    <a:pt x="738" y="0"/>
                    <a:pt x="0" y="790"/>
                    <a:pt x="0" y="790"/>
                  </a:cubicBezTo>
                  <a:cubicBezTo>
                    <a:pt x="380" y="708"/>
                    <a:pt x="734" y="675"/>
                    <a:pt x="1057" y="675"/>
                  </a:cubicBezTo>
                  <a:cubicBezTo>
                    <a:pt x="2396" y="675"/>
                    <a:pt x="3211" y="1245"/>
                    <a:pt x="3211" y="1245"/>
                  </a:cubicBezTo>
                  <a:cubicBezTo>
                    <a:pt x="2719" y="295"/>
                    <a:pt x="2139" y="0"/>
                    <a:pt x="160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2"/>
            <p:cNvSpPr/>
            <p:nvPr/>
          </p:nvSpPr>
          <p:spPr>
            <a:xfrm>
              <a:off x="4339344" y="2731310"/>
              <a:ext cx="28539" cy="27665"/>
            </a:xfrm>
            <a:custGeom>
              <a:rect b="b" l="l" r="r" t="t"/>
              <a:pathLst>
                <a:path extrusionOk="0" h="538" w="555">
                  <a:moveTo>
                    <a:pt x="454" y="1"/>
                  </a:moveTo>
                  <a:cubicBezTo>
                    <a:pt x="431" y="1"/>
                    <a:pt x="408" y="10"/>
                    <a:pt x="390" y="28"/>
                  </a:cubicBezTo>
                  <a:lnTo>
                    <a:pt x="37" y="381"/>
                  </a:lnTo>
                  <a:cubicBezTo>
                    <a:pt x="1" y="417"/>
                    <a:pt x="1" y="474"/>
                    <a:pt x="37" y="510"/>
                  </a:cubicBezTo>
                  <a:cubicBezTo>
                    <a:pt x="55" y="528"/>
                    <a:pt x="79" y="537"/>
                    <a:pt x="102" y="537"/>
                  </a:cubicBezTo>
                  <a:cubicBezTo>
                    <a:pt x="125" y="537"/>
                    <a:pt x="148" y="528"/>
                    <a:pt x="166" y="510"/>
                  </a:cubicBezTo>
                  <a:lnTo>
                    <a:pt x="519" y="157"/>
                  </a:lnTo>
                  <a:cubicBezTo>
                    <a:pt x="554" y="121"/>
                    <a:pt x="554" y="64"/>
                    <a:pt x="519" y="28"/>
                  </a:cubicBezTo>
                  <a:cubicBezTo>
                    <a:pt x="501" y="10"/>
                    <a:pt x="477" y="1"/>
                    <a:pt x="454" y="1"/>
                  </a:cubicBezTo>
                  <a:close/>
                </a:path>
              </a:pathLst>
            </a:custGeom>
            <a:solidFill>
              <a:srgbClr val="E59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42"/>
            <p:cNvSpPr/>
            <p:nvPr/>
          </p:nvSpPr>
          <p:spPr>
            <a:xfrm>
              <a:off x="4391382" y="2731310"/>
              <a:ext cx="28539" cy="27665"/>
            </a:xfrm>
            <a:custGeom>
              <a:rect b="b" l="l" r="r" t="t"/>
              <a:pathLst>
                <a:path extrusionOk="0" h="538" w="555">
                  <a:moveTo>
                    <a:pt x="454" y="1"/>
                  </a:moveTo>
                  <a:cubicBezTo>
                    <a:pt x="431" y="1"/>
                    <a:pt x="407" y="10"/>
                    <a:pt x="390" y="28"/>
                  </a:cubicBezTo>
                  <a:lnTo>
                    <a:pt x="37" y="381"/>
                  </a:lnTo>
                  <a:cubicBezTo>
                    <a:pt x="1" y="417"/>
                    <a:pt x="1" y="474"/>
                    <a:pt x="37" y="510"/>
                  </a:cubicBezTo>
                  <a:cubicBezTo>
                    <a:pt x="54" y="528"/>
                    <a:pt x="79" y="537"/>
                    <a:pt x="102" y="537"/>
                  </a:cubicBezTo>
                  <a:cubicBezTo>
                    <a:pt x="125" y="537"/>
                    <a:pt x="148" y="528"/>
                    <a:pt x="166" y="510"/>
                  </a:cubicBezTo>
                  <a:lnTo>
                    <a:pt x="519" y="157"/>
                  </a:lnTo>
                  <a:cubicBezTo>
                    <a:pt x="554" y="121"/>
                    <a:pt x="554" y="64"/>
                    <a:pt x="519" y="28"/>
                  </a:cubicBezTo>
                  <a:cubicBezTo>
                    <a:pt x="501" y="10"/>
                    <a:pt x="477" y="1"/>
                    <a:pt x="454" y="1"/>
                  </a:cubicBezTo>
                  <a:close/>
                </a:path>
              </a:pathLst>
            </a:custGeom>
            <a:solidFill>
              <a:srgbClr val="E59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42"/>
            <p:cNvSpPr/>
            <p:nvPr/>
          </p:nvSpPr>
          <p:spPr>
            <a:xfrm>
              <a:off x="4363820" y="2731310"/>
              <a:ext cx="28539" cy="27665"/>
            </a:xfrm>
            <a:custGeom>
              <a:rect b="b" l="l" r="r" t="t"/>
              <a:pathLst>
                <a:path extrusionOk="0" h="538" w="555">
                  <a:moveTo>
                    <a:pt x="454" y="1"/>
                  </a:moveTo>
                  <a:cubicBezTo>
                    <a:pt x="431" y="1"/>
                    <a:pt x="407" y="10"/>
                    <a:pt x="389" y="28"/>
                  </a:cubicBezTo>
                  <a:lnTo>
                    <a:pt x="36" y="381"/>
                  </a:lnTo>
                  <a:cubicBezTo>
                    <a:pt x="1" y="417"/>
                    <a:pt x="1" y="474"/>
                    <a:pt x="36" y="510"/>
                  </a:cubicBezTo>
                  <a:cubicBezTo>
                    <a:pt x="55" y="528"/>
                    <a:pt x="78" y="537"/>
                    <a:pt x="102" y="537"/>
                  </a:cubicBezTo>
                  <a:cubicBezTo>
                    <a:pt x="126" y="537"/>
                    <a:pt x="149" y="528"/>
                    <a:pt x="165" y="510"/>
                  </a:cubicBezTo>
                  <a:lnTo>
                    <a:pt x="518" y="157"/>
                  </a:lnTo>
                  <a:cubicBezTo>
                    <a:pt x="554" y="121"/>
                    <a:pt x="554" y="64"/>
                    <a:pt x="518" y="28"/>
                  </a:cubicBezTo>
                  <a:cubicBezTo>
                    <a:pt x="500" y="10"/>
                    <a:pt x="477" y="1"/>
                    <a:pt x="454" y="1"/>
                  </a:cubicBezTo>
                  <a:close/>
                </a:path>
              </a:pathLst>
            </a:custGeom>
            <a:solidFill>
              <a:srgbClr val="E59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42"/>
            <p:cNvSpPr/>
            <p:nvPr/>
          </p:nvSpPr>
          <p:spPr>
            <a:xfrm>
              <a:off x="4709218" y="2731310"/>
              <a:ext cx="28539" cy="27665"/>
            </a:xfrm>
            <a:custGeom>
              <a:rect b="b" l="l" r="r" t="t"/>
              <a:pathLst>
                <a:path extrusionOk="0" h="538" w="555">
                  <a:moveTo>
                    <a:pt x="454" y="1"/>
                  </a:moveTo>
                  <a:cubicBezTo>
                    <a:pt x="431" y="1"/>
                    <a:pt x="408" y="10"/>
                    <a:pt x="390" y="28"/>
                  </a:cubicBezTo>
                  <a:lnTo>
                    <a:pt x="37" y="381"/>
                  </a:lnTo>
                  <a:cubicBezTo>
                    <a:pt x="1" y="417"/>
                    <a:pt x="1" y="474"/>
                    <a:pt x="37" y="510"/>
                  </a:cubicBezTo>
                  <a:cubicBezTo>
                    <a:pt x="55" y="528"/>
                    <a:pt x="79" y="537"/>
                    <a:pt x="102" y="537"/>
                  </a:cubicBezTo>
                  <a:cubicBezTo>
                    <a:pt x="125" y="537"/>
                    <a:pt x="148" y="528"/>
                    <a:pt x="166" y="510"/>
                  </a:cubicBezTo>
                  <a:lnTo>
                    <a:pt x="519" y="157"/>
                  </a:lnTo>
                  <a:cubicBezTo>
                    <a:pt x="554" y="121"/>
                    <a:pt x="554" y="64"/>
                    <a:pt x="519" y="28"/>
                  </a:cubicBezTo>
                  <a:cubicBezTo>
                    <a:pt x="501" y="10"/>
                    <a:pt x="477" y="1"/>
                    <a:pt x="454" y="1"/>
                  </a:cubicBezTo>
                  <a:close/>
                </a:path>
              </a:pathLst>
            </a:custGeom>
            <a:solidFill>
              <a:srgbClr val="E59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42"/>
            <p:cNvSpPr/>
            <p:nvPr/>
          </p:nvSpPr>
          <p:spPr>
            <a:xfrm>
              <a:off x="4761257" y="2731310"/>
              <a:ext cx="28539" cy="27665"/>
            </a:xfrm>
            <a:custGeom>
              <a:rect b="b" l="l" r="r" t="t"/>
              <a:pathLst>
                <a:path extrusionOk="0" h="538" w="555">
                  <a:moveTo>
                    <a:pt x="454" y="1"/>
                  </a:moveTo>
                  <a:cubicBezTo>
                    <a:pt x="431" y="1"/>
                    <a:pt x="408" y="10"/>
                    <a:pt x="390" y="28"/>
                  </a:cubicBezTo>
                  <a:lnTo>
                    <a:pt x="37" y="381"/>
                  </a:lnTo>
                  <a:cubicBezTo>
                    <a:pt x="1" y="417"/>
                    <a:pt x="1" y="474"/>
                    <a:pt x="37" y="510"/>
                  </a:cubicBezTo>
                  <a:cubicBezTo>
                    <a:pt x="54" y="528"/>
                    <a:pt x="79" y="537"/>
                    <a:pt x="102" y="537"/>
                  </a:cubicBezTo>
                  <a:cubicBezTo>
                    <a:pt x="125" y="537"/>
                    <a:pt x="149" y="528"/>
                    <a:pt x="166" y="510"/>
                  </a:cubicBezTo>
                  <a:lnTo>
                    <a:pt x="519" y="157"/>
                  </a:lnTo>
                  <a:cubicBezTo>
                    <a:pt x="554" y="121"/>
                    <a:pt x="554" y="64"/>
                    <a:pt x="519" y="28"/>
                  </a:cubicBezTo>
                  <a:cubicBezTo>
                    <a:pt x="501" y="10"/>
                    <a:pt x="477" y="1"/>
                    <a:pt x="454" y="1"/>
                  </a:cubicBezTo>
                  <a:close/>
                </a:path>
              </a:pathLst>
            </a:custGeom>
            <a:solidFill>
              <a:srgbClr val="E59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42"/>
            <p:cNvSpPr/>
            <p:nvPr/>
          </p:nvSpPr>
          <p:spPr>
            <a:xfrm>
              <a:off x="4733746" y="2731310"/>
              <a:ext cx="28591" cy="27665"/>
            </a:xfrm>
            <a:custGeom>
              <a:rect b="b" l="l" r="r" t="t"/>
              <a:pathLst>
                <a:path extrusionOk="0" h="538" w="556">
                  <a:moveTo>
                    <a:pt x="454" y="1"/>
                  </a:moveTo>
                  <a:cubicBezTo>
                    <a:pt x="431" y="1"/>
                    <a:pt x="407" y="10"/>
                    <a:pt x="389" y="28"/>
                  </a:cubicBezTo>
                  <a:lnTo>
                    <a:pt x="36" y="381"/>
                  </a:lnTo>
                  <a:cubicBezTo>
                    <a:pt x="1" y="417"/>
                    <a:pt x="1" y="474"/>
                    <a:pt x="36" y="510"/>
                  </a:cubicBezTo>
                  <a:cubicBezTo>
                    <a:pt x="55" y="528"/>
                    <a:pt x="78" y="537"/>
                    <a:pt x="102" y="537"/>
                  </a:cubicBezTo>
                  <a:cubicBezTo>
                    <a:pt x="125" y="537"/>
                    <a:pt x="148" y="528"/>
                    <a:pt x="165" y="510"/>
                  </a:cubicBezTo>
                  <a:lnTo>
                    <a:pt x="519" y="157"/>
                  </a:lnTo>
                  <a:cubicBezTo>
                    <a:pt x="555" y="121"/>
                    <a:pt x="555" y="64"/>
                    <a:pt x="519" y="28"/>
                  </a:cubicBezTo>
                  <a:cubicBezTo>
                    <a:pt x="502" y="10"/>
                    <a:pt x="478" y="1"/>
                    <a:pt x="454" y="1"/>
                  </a:cubicBezTo>
                  <a:close/>
                </a:path>
              </a:pathLst>
            </a:custGeom>
            <a:solidFill>
              <a:srgbClr val="E59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2"/>
            <p:cNvSpPr/>
            <p:nvPr/>
          </p:nvSpPr>
          <p:spPr>
            <a:xfrm>
              <a:off x="4110672" y="3277255"/>
              <a:ext cx="546827" cy="566007"/>
            </a:xfrm>
            <a:custGeom>
              <a:rect b="b" l="l" r="r" t="t"/>
              <a:pathLst>
                <a:path extrusionOk="0" h="11007" w="10634">
                  <a:moveTo>
                    <a:pt x="5533" y="1"/>
                  </a:moveTo>
                  <a:lnTo>
                    <a:pt x="0" y="3808"/>
                  </a:lnTo>
                  <a:lnTo>
                    <a:pt x="5111" y="11006"/>
                  </a:lnTo>
                  <a:lnTo>
                    <a:pt x="10633" y="7228"/>
                  </a:lnTo>
                  <a:lnTo>
                    <a:pt x="5533" y="1"/>
                  </a:lnTo>
                  <a:close/>
                </a:path>
              </a:pathLst>
            </a:custGeom>
            <a:solidFill>
              <a:srgbClr val="342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2"/>
            <p:cNvSpPr/>
            <p:nvPr/>
          </p:nvSpPr>
          <p:spPr>
            <a:xfrm>
              <a:off x="4130881" y="3305948"/>
              <a:ext cx="503118" cy="510934"/>
            </a:xfrm>
            <a:custGeom>
              <a:rect b="b" l="l" r="r" t="t"/>
              <a:pathLst>
                <a:path extrusionOk="0" h="9936" w="9784">
                  <a:moveTo>
                    <a:pt x="4924" y="0"/>
                  </a:moveTo>
                  <a:lnTo>
                    <a:pt x="1" y="3212"/>
                  </a:lnTo>
                  <a:lnTo>
                    <a:pt x="4924" y="9936"/>
                  </a:lnTo>
                  <a:lnTo>
                    <a:pt x="9784" y="6456"/>
                  </a:lnTo>
                  <a:lnTo>
                    <a:pt x="4924" y="0"/>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42"/>
            <p:cNvSpPr/>
            <p:nvPr/>
          </p:nvSpPr>
          <p:spPr>
            <a:xfrm>
              <a:off x="4391948" y="3590156"/>
              <a:ext cx="238652" cy="162804"/>
            </a:xfrm>
            <a:custGeom>
              <a:rect b="b" l="l" r="r" t="t"/>
              <a:pathLst>
                <a:path extrusionOk="0" h="3166" w="4641">
                  <a:moveTo>
                    <a:pt x="2591" y="1"/>
                  </a:moveTo>
                  <a:lnTo>
                    <a:pt x="741" y="1158"/>
                  </a:lnTo>
                  <a:lnTo>
                    <a:pt x="0" y="2146"/>
                  </a:lnTo>
                  <a:lnTo>
                    <a:pt x="343" y="2612"/>
                  </a:lnTo>
                  <a:lnTo>
                    <a:pt x="2043" y="3165"/>
                  </a:lnTo>
                  <a:lnTo>
                    <a:pt x="4640" y="2299"/>
                  </a:lnTo>
                  <a:lnTo>
                    <a:pt x="4502" y="1509"/>
                  </a:lnTo>
                  <a:lnTo>
                    <a:pt x="1427" y="1555"/>
                  </a:lnTo>
                  <a:lnTo>
                    <a:pt x="3048" y="345"/>
                  </a:lnTo>
                  <a:lnTo>
                    <a:pt x="2591" y="1"/>
                  </a:lnTo>
                  <a:close/>
                </a:path>
              </a:pathLst>
            </a:custGeom>
            <a:solidFill>
              <a:srgbClr val="FFE1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42"/>
            <p:cNvSpPr/>
            <p:nvPr/>
          </p:nvSpPr>
          <p:spPr>
            <a:xfrm>
              <a:off x="4204877" y="3334487"/>
              <a:ext cx="114621" cy="96520"/>
            </a:xfrm>
            <a:custGeom>
              <a:rect b="b" l="l" r="r" t="t"/>
              <a:pathLst>
                <a:path extrusionOk="0" h="1877" w="2229">
                  <a:moveTo>
                    <a:pt x="598" y="1"/>
                  </a:moveTo>
                  <a:cubicBezTo>
                    <a:pt x="512" y="1"/>
                    <a:pt x="439" y="30"/>
                    <a:pt x="397" y="106"/>
                  </a:cubicBezTo>
                  <a:cubicBezTo>
                    <a:pt x="271" y="335"/>
                    <a:pt x="391" y="893"/>
                    <a:pt x="391" y="893"/>
                  </a:cubicBezTo>
                  <a:lnTo>
                    <a:pt x="1" y="1236"/>
                  </a:lnTo>
                  <a:lnTo>
                    <a:pt x="489" y="1877"/>
                  </a:lnTo>
                  <a:lnTo>
                    <a:pt x="2228" y="687"/>
                  </a:lnTo>
                  <a:lnTo>
                    <a:pt x="1778" y="106"/>
                  </a:lnTo>
                  <a:lnTo>
                    <a:pt x="1316" y="321"/>
                  </a:lnTo>
                  <a:cubicBezTo>
                    <a:pt x="1316" y="321"/>
                    <a:pt x="882" y="1"/>
                    <a:pt x="598" y="1"/>
                  </a:cubicBezTo>
                  <a:close/>
                </a:path>
              </a:pathLst>
            </a:custGeom>
            <a:solidFill>
              <a:srgbClr val="6987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42"/>
            <p:cNvSpPr/>
            <p:nvPr/>
          </p:nvSpPr>
          <p:spPr>
            <a:xfrm>
              <a:off x="4364797" y="3351199"/>
              <a:ext cx="42166" cy="77339"/>
            </a:xfrm>
            <a:custGeom>
              <a:rect b="b" l="l" r="r" t="t"/>
              <a:pathLst>
                <a:path extrusionOk="0" h="1504" w="820">
                  <a:moveTo>
                    <a:pt x="601" y="0"/>
                  </a:moveTo>
                  <a:lnTo>
                    <a:pt x="333" y="1209"/>
                  </a:lnTo>
                  <a:lnTo>
                    <a:pt x="70" y="999"/>
                  </a:lnTo>
                  <a:lnTo>
                    <a:pt x="0" y="1199"/>
                  </a:lnTo>
                  <a:lnTo>
                    <a:pt x="464" y="1504"/>
                  </a:lnTo>
                  <a:lnTo>
                    <a:pt x="820" y="7"/>
                  </a:lnTo>
                  <a:lnTo>
                    <a:pt x="60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42"/>
            <p:cNvSpPr/>
            <p:nvPr/>
          </p:nvSpPr>
          <p:spPr>
            <a:xfrm>
              <a:off x="4415807" y="3426378"/>
              <a:ext cx="42269" cy="77391"/>
            </a:xfrm>
            <a:custGeom>
              <a:rect b="b" l="l" r="r" t="t"/>
              <a:pathLst>
                <a:path extrusionOk="0" h="1505" w="822">
                  <a:moveTo>
                    <a:pt x="602" y="1"/>
                  </a:moveTo>
                  <a:lnTo>
                    <a:pt x="334" y="1210"/>
                  </a:lnTo>
                  <a:lnTo>
                    <a:pt x="72" y="999"/>
                  </a:lnTo>
                  <a:lnTo>
                    <a:pt x="1" y="1200"/>
                  </a:lnTo>
                  <a:lnTo>
                    <a:pt x="466" y="1505"/>
                  </a:lnTo>
                  <a:lnTo>
                    <a:pt x="821" y="8"/>
                  </a:lnTo>
                  <a:lnTo>
                    <a:pt x="60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42"/>
            <p:cNvSpPr/>
            <p:nvPr/>
          </p:nvSpPr>
          <p:spPr>
            <a:xfrm>
              <a:off x="4468977" y="3495386"/>
              <a:ext cx="42269" cy="77391"/>
            </a:xfrm>
            <a:custGeom>
              <a:rect b="b" l="l" r="r" t="t"/>
              <a:pathLst>
                <a:path extrusionOk="0" h="1505" w="822">
                  <a:moveTo>
                    <a:pt x="604" y="1"/>
                  </a:moveTo>
                  <a:lnTo>
                    <a:pt x="335" y="1210"/>
                  </a:lnTo>
                  <a:lnTo>
                    <a:pt x="73" y="1000"/>
                  </a:lnTo>
                  <a:lnTo>
                    <a:pt x="1" y="1200"/>
                  </a:lnTo>
                  <a:lnTo>
                    <a:pt x="467" y="1504"/>
                  </a:lnTo>
                  <a:lnTo>
                    <a:pt x="822" y="8"/>
                  </a:lnTo>
                  <a:lnTo>
                    <a:pt x="60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42"/>
            <p:cNvSpPr/>
            <p:nvPr/>
          </p:nvSpPr>
          <p:spPr>
            <a:xfrm>
              <a:off x="4532431" y="3564291"/>
              <a:ext cx="42321" cy="77339"/>
            </a:xfrm>
            <a:custGeom>
              <a:rect b="b" l="l" r="r" t="t"/>
              <a:pathLst>
                <a:path extrusionOk="0" h="1504" w="823">
                  <a:moveTo>
                    <a:pt x="604" y="0"/>
                  </a:moveTo>
                  <a:lnTo>
                    <a:pt x="335" y="1209"/>
                  </a:lnTo>
                  <a:lnTo>
                    <a:pt x="73" y="998"/>
                  </a:lnTo>
                  <a:lnTo>
                    <a:pt x="1" y="1199"/>
                  </a:lnTo>
                  <a:lnTo>
                    <a:pt x="465" y="1503"/>
                  </a:lnTo>
                  <a:lnTo>
                    <a:pt x="823" y="6"/>
                  </a:lnTo>
                  <a:lnTo>
                    <a:pt x="60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42"/>
            <p:cNvSpPr/>
            <p:nvPr/>
          </p:nvSpPr>
          <p:spPr>
            <a:xfrm>
              <a:off x="3975074" y="3534107"/>
              <a:ext cx="440382" cy="182807"/>
            </a:xfrm>
            <a:custGeom>
              <a:rect b="b" l="l" r="r" t="t"/>
              <a:pathLst>
                <a:path extrusionOk="0" h="3555" w="8564">
                  <a:moveTo>
                    <a:pt x="1540" y="0"/>
                  </a:moveTo>
                  <a:lnTo>
                    <a:pt x="0" y="2028"/>
                  </a:lnTo>
                  <a:lnTo>
                    <a:pt x="8152" y="3555"/>
                  </a:lnTo>
                  <a:lnTo>
                    <a:pt x="8563" y="2258"/>
                  </a:lnTo>
                  <a:lnTo>
                    <a:pt x="1540" y="0"/>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42"/>
            <p:cNvSpPr/>
            <p:nvPr/>
          </p:nvSpPr>
          <p:spPr>
            <a:xfrm>
              <a:off x="4633937" y="3107255"/>
              <a:ext cx="174065" cy="368442"/>
            </a:xfrm>
            <a:custGeom>
              <a:rect b="b" l="l" r="r" t="t"/>
              <a:pathLst>
                <a:path extrusionOk="0" h="7165" w="3385">
                  <a:moveTo>
                    <a:pt x="2379" y="1"/>
                  </a:moveTo>
                  <a:lnTo>
                    <a:pt x="3153" y="2952"/>
                  </a:lnTo>
                  <a:lnTo>
                    <a:pt x="1567" y="3582"/>
                  </a:lnTo>
                  <a:lnTo>
                    <a:pt x="2089" y="6939"/>
                  </a:lnTo>
                  <a:lnTo>
                    <a:pt x="1" y="7114"/>
                  </a:lnTo>
                  <a:lnTo>
                    <a:pt x="2677" y="7164"/>
                  </a:lnTo>
                  <a:lnTo>
                    <a:pt x="1969" y="3838"/>
                  </a:lnTo>
                  <a:lnTo>
                    <a:pt x="3384" y="3148"/>
                  </a:lnTo>
                  <a:lnTo>
                    <a:pt x="2379" y="1"/>
                  </a:lnTo>
                  <a:close/>
                </a:path>
              </a:pathLst>
            </a:custGeom>
            <a:solidFill>
              <a:srgbClr val="F5EF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9" name="Google Shape;1029;p42"/>
            <p:cNvGrpSpPr/>
            <p:nvPr/>
          </p:nvGrpSpPr>
          <p:grpSpPr>
            <a:xfrm>
              <a:off x="2638425" y="2650629"/>
              <a:ext cx="984381" cy="984381"/>
              <a:chOff x="2638425" y="2423704"/>
              <a:chExt cx="984381" cy="984381"/>
            </a:xfrm>
          </p:grpSpPr>
          <p:sp>
            <p:nvSpPr>
              <p:cNvPr id="1030" name="Google Shape;1030;p42"/>
              <p:cNvSpPr/>
              <p:nvPr/>
            </p:nvSpPr>
            <p:spPr>
              <a:xfrm>
                <a:off x="2638425" y="2423704"/>
                <a:ext cx="984381" cy="984381"/>
              </a:xfrm>
              <a:custGeom>
                <a:rect b="b" l="l" r="r" t="t"/>
                <a:pathLst>
                  <a:path extrusionOk="0" h="19143" w="19143">
                    <a:moveTo>
                      <a:pt x="9571" y="1"/>
                    </a:moveTo>
                    <a:cubicBezTo>
                      <a:pt x="7033" y="1"/>
                      <a:pt x="4598" y="1009"/>
                      <a:pt x="2804" y="2804"/>
                    </a:cubicBezTo>
                    <a:cubicBezTo>
                      <a:pt x="1009" y="4599"/>
                      <a:pt x="0" y="7033"/>
                      <a:pt x="0" y="9572"/>
                    </a:cubicBezTo>
                    <a:cubicBezTo>
                      <a:pt x="0" y="12110"/>
                      <a:pt x="1009" y="14544"/>
                      <a:pt x="2804" y="16339"/>
                    </a:cubicBezTo>
                    <a:cubicBezTo>
                      <a:pt x="4598" y="18134"/>
                      <a:pt x="7033" y="19142"/>
                      <a:pt x="9571" y="19142"/>
                    </a:cubicBezTo>
                    <a:cubicBezTo>
                      <a:pt x="12110" y="19142"/>
                      <a:pt x="14544" y="18134"/>
                      <a:pt x="16338" y="16339"/>
                    </a:cubicBezTo>
                    <a:cubicBezTo>
                      <a:pt x="18133" y="14544"/>
                      <a:pt x="19142" y="12110"/>
                      <a:pt x="19142" y="9572"/>
                    </a:cubicBezTo>
                    <a:cubicBezTo>
                      <a:pt x="19142" y="7033"/>
                      <a:pt x="18133" y="4599"/>
                      <a:pt x="16338" y="2804"/>
                    </a:cubicBezTo>
                    <a:cubicBezTo>
                      <a:pt x="14544" y="1009"/>
                      <a:pt x="12110" y="1"/>
                      <a:pt x="957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1" name="Google Shape;1031;p42"/>
              <p:cNvGrpSpPr/>
              <p:nvPr/>
            </p:nvGrpSpPr>
            <p:grpSpPr>
              <a:xfrm>
                <a:off x="2891462" y="2770993"/>
                <a:ext cx="521913" cy="375985"/>
                <a:chOff x="2725687" y="2651606"/>
                <a:chExt cx="853356" cy="614756"/>
              </a:xfrm>
            </p:grpSpPr>
            <p:sp>
              <p:nvSpPr>
                <p:cNvPr id="1032" name="Google Shape;1032;p42"/>
                <p:cNvSpPr/>
                <p:nvPr/>
              </p:nvSpPr>
              <p:spPr>
                <a:xfrm>
                  <a:off x="2754072" y="2651606"/>
                  <a:ext cx="753031" cy="614756"/>
                </a:xfrm>
                <a:custGeom>
                  <a:rect b="b" l="l" r="r" t="t"/>
                  <a:pathLst>
                    <a:path extrusionOk="0" h="11955" w="14644">
                      <a:moveTo>
                        <a:pt x="3873" y="1"/>
                      </a:moveTo>
                      <a:cubicBezTo>
                        <a:pt x="2970" y="1"/>
                        <a:pt x="2067" y="345"/>
                        <a:pt x="1377" y="1034"/>
                      </a:cubicBezTo>
                      <a:cubicBezTo>
                        <a:pt x="0" y="2412"/>
                        <a:pt x="0" y="4645"/>
                        <a:pt x="1377" y="6024"/>
                      </a:cubicBezTo>
                      <a:cubicBezTo>
                        <a:pt x="1429" y="6073"/>
                        <a:pt x="7313" y="11954"/>
                        <a:pt x="7313" y="11954"/>
                      </a:cubicBezTo>
                      <a:lnTo>
                        <a:pt x="7335" y="11933"/>
                      </a:lnTo>
                      <a:lnTo>
                        <a:pt x="7356" y="11953"/>
                      </a:lnTo>
                      <a:lnTo>
                        <a:pt x="13338" y="5970"/>
                      </a:lnTo>
                      <a:lnTo>
                        <a:pt x="13327" y="5959"/>
                      </a:lnTo>
                      <a:cubicBezTo>
                        <a:pt x="14643" y="4578"/>
                        <a:pt x="14624" y="2391"/>
                        <a:pt x="13267" y="1034"/>
                      </a:cubicBezTo>
                      <a:cubicBezTo>
                        <a:pt x="12578" y="345"/>
                        <a:pt x="11676" y="1"/>
                        <a:pt x="10773" y="1"/>
                      </a:cubicBezTo>
                      <a:cubicBezTo>
                        <a:pt x="9870" y="1"/>
                        <a:pt x="8967" y="345"/>
                        <a:pt x="8279" y="1034"/>
                      </a:cubicBezTo>
                      <a:cubicBezTo>
                        <a:pt x="7777" y="1535"/>
                        <a:pt x="7460" y="2151"/>
                        <a:pt x="7322" y="2795"/>
                      </a:cubicBezTo>
                      <a:cubicBezTo>
                        <a:pt x="7187" y="2150"/>
                        <a:pt x="6868" y="1535"/>
                        <a:pt x="6366" y="1034"/>
                      </a:cubicBezTo>
                      <a:cubicBezTo>
                        <a:pt x="5678" y="345"/>
                        <a:pt x="4775" y="1"/>
                        <a:pt x="38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42"/>
                <p:cNvSpPr/>
                <p:nvPr/>
              </p:nvSpPr>
              <p:spPr>
                <a:xfrm>
                  <a:off x="2725687" y="2806539"/>
                  <a:ext cx="853356" cy="322933"/>
                </a:xfrm>
                <a:custGeom>
                  <a:rect b="b" l="l" r="r" t="t"/>
                  <a:pathLst>
                    <a:path extrusionOk="0" h="6280" w="16595">
                      <a:moveTo>
                        <a:pt x="6380" y="0"/>
                      </a:moveTo>
                      <a:cubicBezTo>
                        <a:pt x="6262" y="0"/>
                        <a:pt x="6158" y="74"/>
                        <a:pt x="6120" y="186"/>
                      </a:cubicBezTo>
                      <a:lnTo>
                        <a:pt x="5173" y="3060"/>
                      </a:lnTo>
                      <a:lnTo>
                        <a:pt x="271" y="3060"/>
                      </a:lnTo>
                      <a:cubicBezTo>
                        <a:pt x="122" y="3060"/>
                        <a:pt x="1" y="3181"/>
                        <a:pt x="1" y="3330"/>
                      </a:cubicBezTo>
                      <a:cubicBezTo>
                        <a:pt x="1" y="3478"/>
                        <a:pt x="121" y="3600"/>
                        <a:pt x="271" y="3600"/>
                      </a:cubicBezTo>
                      <a:lnTo>
                        <a:pt x="5368" y="3600"/>
                      </a:lnTo>
                      <a:cubicBezTo>
                        <a:pt x="5486" y="3600"/>
                        <a:pt x="5588" y="3525"/>
                        <a:pt x="5626" y="3415"/>
                      </a:cubicBezTo>
                      <a:lnTo>
                        <a:pt x="6320" y="1309"/>
                      </a:lnTo>
                      <a:lnTo>
                        <a:pt x="7315" y="6065"/>
                      </a:lnTo>
                      <a:cubicBezTo>
                        <a:pt x="7341" y="6189"/>
                        <a:pt x="7451" y="6278"/>
                        <a:pt x="7577" y="6280"/>
                      </a:cubicBezTo>
                      <a:lnTo>
                        <a:pt x="7580" y="6280"/>
                      </a:lnTo>
                      <a:cubicBezTo>
                        <a:pt x="7706" y="6280"/>
                        <a:pt x="7817" y="6191"/>
                        <a:pt x="7844" y="6068"/>
                      </a:cubicBezTo>
                      <a:lnTo>
                        <a:pt x="8902" y="1392"/>
                      </a:lnTo>
                      <a:lnTo>
                        <a:pt x="9724" y="4436"/>
                      </a:lnTo>
                      <a:cubicBezTo>
                        <a:pt x="9752" y="4540"/>
                        <a:pt x="9838" y="4617"/>
                        <a:pt x="9944" y="4633"/>
                      </a:cubicBezTo>
                      <a:cubicBezTo>
                        <a:pt x="9958" y="4636"/>
                        <a:pt x="9972" y="4637"/>
                        <a:pt x="9985" y="4637"/>
                      </a:cubicBezTo>
                      <a:cubicBezTo>
                        <a:pt x="10076" y="4637"/>
                        <a:pt x="10162" y="4591"/>
                        <a:pt x="10212" y="4512"/>
                      </a:cubicBezTo>
                      <a:lnTo>
                        <a:pt x="10998" y="3280"/>
                      </a:lnTo>
                      <a:lnTo>
                        <a:pt x="16325" y="3280"/>
                      </a:lnTo>
                      <a:cubicBezTo>
                        <a:pt x="16473" y="3280"/>
                        <a:pt x="16595" y="3160"/>
                        <a:pt x="16595" y="3011"/>
                      </a:cubicBezTo>
                      <a:cubicBezTo>
                        <a:pt x="16595" y="2862"/>
                        <a:pt x="16474" y="2740"/>
                        <a:pt x="16325" y="2740"/>
                      </a:cubicBezTo>
                      <a:lnTo>
                        <a:pt x="10850" y="2740"/>
                      </a:lnTo>
                      <a:cubicBezTo>
                        <a:pt x="10756" y="2740"/>
                        <a:pt x="10672" y="2788"/>
                        <a:pt x="10621" y="2865"/>
                      </a:cubicBezTo>
                      <a:lnTo>
                        <a:pt x="10085" y="3706"/>
                      </a:lnTo>
                      <a:lnTo>
                        <a:pt x="9139" y="200"/>
                      </a:lnTo>
                      <a:cubicBezTo>
                        <a:pt x="9108" y="84"/>
                        <a:pt x="9002" y="0"/>
                        <a:pt x="8883" y="0"/>
                      </a:cubicBezTo>
                      <a:cubicBezTo>
                        <a:pt x="8880" y="0"/>
                        <a:pt x="8876" y="0"/>
                        <a:pt x="8873" y="0"/>
                      </a:cubicBezTo>
                      <a:cubicBezTo>
                        <a:pt x="8749" y="3"/>
                        <a:pt x="8642" y="90"/>
                        <a:pt x="8615" y="212"/>
                      </a:cubicBezTo>
                      <a:lnTo>
                        <a:pt x="7591" y="4741"/>
                      </a:lnTo>
                      <a:lnTo>
                        <a:pt x="6642" y="215"/>
                      </a:lnTo>
                      <a:cubicBezTo>
                        <a:pt x="6617" y="96"/>
                        <a:pt x="6514" y="7"/>
                        <a:pt x="6394" y="0"/>
                      </a:cubicBezTo>
                      <a:cubicBezTo>
                        <a:pt x="6389" y="0"/>
                        <a:pt x="6384" y="0"/>
                        <a:pt x="638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034" name="Google Shape;1034;p42"/>
            <p:cNvSpPr/>
            <p:nvPr/>
          </p:nvSpPr>
          <p:spPr>
            <a:xfrm>
              <a:off x="3407278" y="4457847"/>
              <a:ext cx="305398" cy="16661"/>
            </a:xfrm>
            <a:custGeom>
              <a:rect b="b" l="l" r="r" t="t"/>
              <a:pathLst>
                <a:path extrusionOk="0" h="324" w="5939">
                  <a:moveTo>
                    <a:pt x="0" y="0"/>
                  </a:moveTo>
                  <a:lnTo>
                    <a:pt x="0" y="323"/>
                  </a:lnTo>
                  <a:lnTo>
                    <a:pt x="848" y="323"/>
                  </a:lnTo>
                  <a:lnTo>
                    <a:pt x="848" y="0"/>
                  </a:lnTo>
                  <a:close/>
                  <a:moveTo>
                    <a:pt x="1697" y="0"/>
                  </a:moveTo>
                  <a:lnTo>
                    <a:pt x="1697" y="323"/>
                  </a:lnTo>
                  <a:lnTo>
                    <a:pt x="2545" y="323"/>
                  </a:lnTo>
                  <a:lnTo>
                    <a:pt x="2545" y="0"/>
                  </a:lnTo>
                  <a:close/>
                  <a:moveTo>
                    <a:pt x="3394" y="0"/>
                  </a:moveTo>
                  <a:lnTo>
                    <a:pt x="3394" y="323"/>
                  </a:lnTo>
                  <a:lnTo>
                    <a:pt x="4242" y="323"/>
                  </a:lnTo>
                  <a:lnTo>
                    <a:pt x="4242" y="0"/>
                  </a:lnTo>
                  <a:close/>
                  <a:moveTo>
                    <a:pt x="5090" y="0"/>
                  </a:moveTo>
                  <a:lnTo>
                    <a:pt x="5090" y="323"/>
                  </a:lnTo>
                  <a:lnTo>
                    <a:pt x="5939" y="323"/>
                  </a:lnTo>
                  <a:lnTo>
                    <a:pt x="5939" y="0"/>
                  </a:ln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42"/>
            <p:cNvSpPr/>
            <p:nvPr/>
          </p:nvSpPr>
          <p:spPr>
            <a:xfrm>
              <a:off x="3342847" y="4457899"/>
              <a:ext cx="20826" cy="16661"/>
            </a:xfrm>
            <a:custGeom>
              <a:rect b="b" l="l" r="r" t="t"/>
              <a:pathLst>
                <a:path extrusionOk="0" h="324" w="405">
                  <a:moveTo>
                    <a:pt x="1" y="0"/>
                  </a:moveTo>
                  <a:lnTo>
                    <a:pt x="1" y="324"/>
                  </a:lnTo>
                  <a:lnTo>
                    <a:pt x="405" y="324"/>
                  </a:lnTo>
                  <a:lnTo>
                    <a:pt x="405" y="0"/>
                  </a:lnTo>
                  <a:close/>
                </a:path>
              </a:pathLst>
            </a:custGeom>
            <a:solidFill>
              <a:srgbClr val="FFF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6" name="Google Shape;1036;p42"/>
            <p:cNvGrpSpPr/>
            <p:nvPr/>
          </p:nvGrpSpPr>
          <p:grpSpPr>
            <a:xfrm>
              <a:off x="2638425" y="3912108"/>
              <a:ext cx="984381" cy="984381"/>
              <a:chOff x="2638425" y="3685183"/>
              <a:chExt cx="984381" cy="984381"/>
            </a:xfrm>
          </p:grpSpPr>
          <p:sp>
            <p:nvSpPr>
              <p:cNvPr id="1037" name="Google Shape;1037;p42"/>
              <p:cNvSpPr/>
              <p:nvPr/>
            </p:nvSpPr>
            <p:spPr>
              <a:xfrm>
                <a:off x="2638425" y="3685183"/>
                <a:ext cx="984381" cy="984381"/>
              </a:xfrm>
              <a:custGeom>
                <a:rect b="b" l="l" r="r" t="t"/>
                <a:pathLst>
                  <a:path extrusionOk="0" h="19143" w="19143">
                    <a:moveTo>
                      <a:pt x="9571" y="1"/>
                    </a:moveTo>
                    <a:cubicBezTo>
                      <a:pt x="7033" y="1"/>
                      <a:pt x="4598" y="1010"/>
                      <a:pt x="2804" y="2804"/>
                    </a:cubicBezTo>
                    <a:cubicBezTo>
                      <a:pt x="1009" y="4599"/>
                      <a:pt x="0" y="7033"/>
                      <a:pt x="0" y="9572"/>
                    </a:cubicBezTo>
                    <a:cubicBezTo>
                      <a:pt x="0" y="12110"/>
                      <a:pt x="1009" y="14544"/>
                      <a:pt x="2804" y="16339"/>
                    </a:cubicBezTo>
                    <a:cubicBezTo>
                      <a:pt x="4598" y="18134"/>
                      <a:pt x="7033" y="19142"/>
                      <a:pt x="9571" y="19142"/>
                    </a:cubicBezTo>
                    <a:cubicBezTo>
                      <a:pt x="12110" y="19142"/>
                      <a:pt x="14544" y="18134"/>
                      <a:pt x="16338" y="16339"/>
                    </a:cubicBezTo>
                    <a:cubicBezTo>
                      <a:pt x="18133" y="14544"/>
                      <a:pt x="19142" y="12110"/>
                      <a:pt x="19142" y="9572"/>
                    </a:cubicBezTo>
                    <a:cubicBezTo>
                      <a:pt x="19142" y="7033"/>
                      <a:pt x="18133" y="4599"/>
                      <a:pt x="16338" y="2804"/>
                    </a:cubicBezTo>
                    <a:cubicBezTo>
                      <a:pt x="14544" y="1010"/>
                      <a:pt x="12110" y="1"/>
                      <a:pt x="95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8" name="Google Shape;1038;p42"/>
              <p:cNvGrpSpPr/>
              <p:nvPr/>
            </p:nvGrpSpPr>
            <p:grpSpPr>
              <a:xfrm>
                <a:off x="2853411" y="3954571"/>
                <a:ext cx="511851" cy="420653"/>
                <a:chOff x="2746050" y="3866188"/>
                <a:chExt cx="726442" cy="597009"/>
              </a:xfrm>
            </p:grpSpPr>
            <p:sp>
              <p:nvSpPr>
                <p:cNvPr id="1039" name="Google Shape;1039;p42"/>
                <p:cNvSpPr/>
                <p:nvPr/>
              </p:nvSpPr>
              <p:spPr>
                <a:xfrm>
                  <a:off x="2971430" y="3866188"/>
                  <a:ext cx="50343" cy="110918"/>
                </a:xfrm>
                <a:custGeom>
                  <a:rect b="b" l="l" r="r" t="t"/>
                  <a:pathLst>
                    <a:path extrusionOk="0" h="2157" w="979">
                      <a:moveTo>
                        <a:pt x="490" y="0"/>
                      </a:moveTo>
                      <a:cubicBezTo>
                        <a:pt x="221" y="0"/>
                        <a:pt x="1" y="220"/>
                        <a:pt x="1" y="489"/>
                      </a:cubicBezTo>
                      <a:lnTo>
                        <a:pt x="1" y="1667"/>
                      </a:lnTo>
                      <a:cubicBezTo>
                        <a:pt x="1" y="1936"/>
                        <a:pt x="221" y="2156"/>
                        <a:pt x="490" y="2156"/>
                      </a:cubicBezTo>
                      <a:cubicBezTo>
                        <a:pt x="758" y="2156"/>
                        <a:pt x="978" y="1936"/>
                        <a:pt x="978" y="1667"/>
                      </a:cubicBezTo>
                      <a:lnTo>
                        <a:pt x="978" y="489"/>
                      </a:lnTo>
                      <a:cubicBezTo>
                        <a:pt x="978" y="220"/>
                        <a:pt x="758" y="0"/>
                        <a:pt x="4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42"/>
                <p:cNvSpPr/>
                <p:nvPr/>
              </p:nvSpPr>
              <p:spPr>
                <a:xfrm>
                  <a:off x="2952353" y="3942960"/>
                  <a:ext cx="520139" cy="434880"/>
                </a:xfrm>
                <a:custGeom>
                  <a:rect b="b" l="l" r="r" t="t"/>
                  <a:pathLst>
                    <a:path extrusionOk="0" h="8457" w="10115">
                      <a:moveTo>
                        <a:pt x="1" y="0"/>
                      </a:moveTo>
                      <a:lnTo>
                        <a:pt x="1" y="8457"/>
                      </a:lnTo>
                      <a:lnTo>
                        <a:pt x="10115" y="8457"/>
                      </a:lnTo>
                      <a:lnTo>
                        <a:pt x="1011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42"/>
                <p:cNvSpPr/>
                <p:nvPr/>
              </p:nvSpPr>
              <p:spPr>
                <a:xfrm>
                  <a:off x="2801894" y="3942960"/>
                  <a:ext cx="150514" cy="434829"/>
                </a:xfrm>
                <a:custGeom>
                  <a:rect b="b" l="l" r="r" t="t"/>
                  <a:pathLst>
                    <a:path extrusionOk="0" h="8456" w="2927">
                      <a:moveTo>
                        <a:pt x="2927" y="0"/>
                      </a:moveTo>
                      <a:lnTo>
                        <a:pt x="0" y="4454"/>
                      </a:lnTo>
                      <a:lnTo>
                        <a:pt x="0" y="8456"/>
                      </a:lnTo>
                      <a:lnTo>
                        <a:pt x="2927" y="8456"/>
                      </a:lnTo>
                      <a:lnTo>
                        <a:pt x="292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42"/>
                <p:cNvSpPr/>
                <p:nvPr/>
              </p:nvSpPr>
              <p:spPr>
                <a:xfrm>
                  <a:off x="2848739" y="4027909"/>
                  <a:ext cx="86647" cy="132567"/>
                </a:xfrm>
                <a:custGeom>
                  <a:rect b="b" l="l" r="r" t="t"/>
                  <a:pathLst>
                    <a:path extrusionOk="0" h="2578" w="1685">
                      <a:moveTo>
                        <a:pt x="1684" y="1"/>
                      </a:moveTo>
                      <a:lnTo>
                        <a:pt x="1" y="2562"/>
                      </a:lnTo>
                      <a:lnTo>
                        <a:pt x="1684" y="2577"/>
                      </a:lnTo>
                      <a:lnTo>
                        <a:pt x="168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42"/>
                <p:cNvSpPr/>
                <p:nvPr/>
              </p:nvSpPr>
              <p:spPr>
                <a:xfrm>
                  <a:off x="2746050" y="4173176"/>
                  <a:ext cx="206307" cy="204610"/>
                </a:xfrm>
                <a:custGeom>
                  <a:rect b="b" l="l" r="r" t="t"/>
                  <a:pathLst>
                    <a:path extrusionOk="0" h="3979" w="4012">
                      <a:moveTo>
                        <a:pt x="1" y="1"/>
                      </a:moveTo>
                      <a:lnTo>
                        <a:pt x="1" y="3979"/>
                      </a:lnTo>
                      <a:lnTo>
                        <a:pt x="4012" y="3979"/>
                      </a:lnTo>
                      <a:lnTo>
                        <a:pt x="401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42"/>
                <p:cNvSpPr/>
                <p:nvPr/>
              </p:nvSpPr>
              <p:spPr>
                <a:xfrm>
                  <a:off x="2866890" y="4292320"/>
                  <a:ext cx="170928" cy="170877"/>
                </a:xfrm>
                <a:custGeom>
                  <a:rect b="b" l="l" r="r" t="t"/>
                  <a:pathLst>
                    <a:path extrusionOk="0" h="3323" w="3324">
                      <a:moveTo>
                        <a:pt x="1663" y="0"/>
                      </a:moveTo>
                      <a:cubicBezTo>
                        <a:pt x="745" y="0"/>
                        <a:pt x="1" y="744"/>
                        <a:pt x="1" y="1662"/>
                      </a:cubicBezTo>
                      <a:cubicBezTo>
                        <a:pt x="1" y="2580"/>
                        <a:pt x="745" y="3323"/>
                        <a:pt x="1663" y="3323"/>
                      </a:cubicBezTo>
                      <a:cubicBezTo>
                        <a:pt x="2579" y="3323"/>
                        <a:pt x="3323" y="2580"/>
                        <a:pt x="3323" y="1662"/>
                      </a:cubicBezTo>
                      <a:cubicBezTo>
                        <a:pt x="3323" y="744"/>
                        <a:pt x="2579" y="0"/>
                        <a:pt x="1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42"/>
                <p:cNvSpPr/>
                <p:nvPr/>
              </p:nvSpPr>
              <p:spPr>
                <a:xfrm>
                  <a:off x="2889105" y="4314534"/>
                  <a:ext cx="126499" cy="126448"/>
                </a:xfrm>
                <a:custGeom>
                  <a:rect b="b" l="l" r="r" t="t"/>
                  <a:pathLst>
                    <a:path extrusionOk="0" h="2459" w="2460">
                      <a:moveTo>
                        <a:pt x="1231" y="0"/>
                      </a:moveTo>
                      <a:cubicBezTo>
                        <a:pt x="551" y="0"/>
                        <a:pt x="1" y="550"/>
                        <a:pt x="1" y="1230"/>
                      </a:cubicBezTo>
                      <a:cubicBezTo>
                        <a:pt x="1" y="1908"/>
                        <a:pt x="551" y="2459"/>
                        <a:pt x="1231" y="2459"/>
                      </a:cubicBezTo>
                      <a:cubicBezTo>
                        <a:pt x="1909" y="2459"/>
                        <a:pt x="2459" y="1908"/>
                        <a:pt x="2459" y="1230"/>
                      </a:cubicBezTo>
                      <a:cubicBezTo>
                        <a:pt x="2459" y="550"/>
                        <a:pt x="1909" y="0"/>
                        <a:pt x="123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42"/>
                <p:cNvSpPr/>
                <p:nvPr/>
              </p:nvSpPr>
              <p:spPr>
                <a:xfrm>
                  <a:off x="2920780" y="4346158"/>
                  <a:ext cx="63198" cy="63198"/>
                </a:xfrm>
                <a:custGeom>
                  <a:rect b="b" l="l" r="r" t="t"/>
                  <a:pathLst>
                    <a:path extrusionOk="0" h="1229" w="1229">
                      <a:moveTo>
                        <a:pt x="615" y="1"/>
                      </a:moveTo>
                      <a:cubicBezTo>
                        <a:pt x="275" y="1"/>
                        <a:pt x="1" y="275"/>
                        <a:pt x="1" y="615"/>
                      </a:cubicBezTo>
                      <a:cubicBezTo>
                        <a:pt x="1" y="954"/>
                        <a:pt x="275" y="1229"/>
                        <a:pt x="615" y="1229"/>
                      </a:cubicBezTo>
                      <a:cubicBezTo>
                        <a:pt x="953" y="1229"/>
                        <a:pt x="1228" y="954"/>
                        <a:pt x="1228" y="615"/>
                      </a:cubicBezTo>
                      <a:cubicBezTo>
                        <a:pt x="1228" y="275"/>
                        <a:pt x="953"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42"/>
                <p:cNvSpPr/>
                <p:nvPr/>
              </p:nvSpPr>
              <p:spPr>
                <a:xfrm>
                  <a:off x="3259905" y="4292320"/>
                  <a:ext cx="170877" cy="170877"/>
                </a:xfrm>
                <a:custGeom>
                  <a:rect b="b" l="l" r="r" t="t"/>
                  <a:pathLst>
                    <a:path extrusionOk="0" h="3323" w="3323">
                      <a:moveTo>
                        <a:pt x="1661" y="0"/>
                      </a:moveTo>
                      <a:cubicBezTo>
                        <a:pt x="743" y="0"/>
                        <a:pt x="0" y="744"/>
                        <a:pt x="0" y="1662"/>
                      </a:cubicBezTo>
                      <a:cubicBezTo>
                        <a:pt x="0" y="2580"/>
                        <a:pt x="743" y="3323"/>
                        <a:pt x="1661" y="3323"/>
                      </a:cubicBezTo>
                      <a:cubicBezTo>
                        <a:pt x="2579" y="3323"/>
                        <a:pt x="3322" y="2580"/>
                        <a:pt x="3322" y="1662"/>
                      </a:cubicBezTo>
                      <a:cubicBezTo>
                        <a:pt x="3322" y="744"/>
                        <a:pt x="2579" y="0"/>
                        <a:pt x="166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42"/>
                <p:cNvSpPr/>
                <p:nvPr/>
              </p:nvSpPr>
              <p:spPr>
                <a:xfrm>
                  <a:off x="3282067" y="4314534"/>
                  <a:ext cx="126499" cy="126448"/>
                </a:xfrm>
                <a:custGeom>
                  <a:rect b="b" l="l" r="r" t="t"/>
                  <a:pathLst>
                    <a:path extrusionOk="0" h="2459" w="2460">
                      <a:moveTo>
                        <a:pt x="1230" y="0"/>
                      </a:moveTo>
                      <a:cubicBezTo>
                        <a:pt x="551" y="0"/>
                        <a:pt x="1" y="550"/>
                        <a:pt x="1" y="1230"/>
                      </a:cubicBezTo>
                      <a:cubicBezTo>
                        <a:pt x="1" y="1908"/>
                        <a:pt x="551" y="2459"/>
                        <a:pt x="1230" y="2459"/>
                      </a:cubicBezTo>
                      <a:cubicBezTo>
                        <a:pt x="1909" y="2459"/>
                        <a:pt x="2460" y="1908"/>
                        <a:pt x="2460" y="1230"/>
                      </a:cubicBezTo>
                      <a:cubicBezTo>
                        <a:pt x="2460" y="550"/>
                        <a:pt x="1909" y="0"/>
                        <a:pt x="12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42"/>
                <p:cNvSpPr/>
                <p:nvPr/>
              </p:nvSpPr>
              <p:spPr>
                <a:xfrm>
                  <a:off x="3313691" y="4346158"/>
                  <a:ext cx="63198" cy="63198"/>
                </a:xfrm>
                <a:custGeom>
                  <a:rect b="b" l="l" r="r" t="t"/>
                  <a:pathLst>
                    <a:path extrusionOk="0" h="1229" w="1229">
                      <a:moveTo>
                        <a:pt x="615" y="1"/>
                      </a:moveTo>
                      <a:cubicBezTo>
                        <a:pt x="276" y="1"/>
                        <a:pt x="1" y="275"/>
                        <a:pt x="1" y="615"/>
                      </a:cubicBezTo>
                      <a:cubicBezTo>
                        <a:pt x="1" y="954"/>
                        <a:pt x="276" y="1229"/>
                        <a:pt x="615" y="1229"/>
                      </a:cubicBezTo>
                      <a:cubicBezTo>
                        <a:pt x="954" y="1229"/>
                        <a:pt x="1229" y="954"/>
                        <a:pt x="1229" y="615"/>
                      </a:cubicBezTo>
                      <a:cubicBezTo>
                        <a:pt x="1229" y="275"/>
                        <a:pt x="954"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42"/>
                <p:cNvSpPr/>
                <p:nvPr/>
              </p:nvSpPr>
              <p:spPr>
                <a:xfrm>
                  <a:off x="3102092" y="3990628"/>
                  <a:ext cx="220603" cy="220654"/>
                </a:xfrm>
                <a:custGeom>
                  <a:rect b="b" l="l" r="r" t="t"/>
                  <a:pathLst>
                    <a:path extrusionOk="0" h="4291" w="4290">
                      <a:moveTo>
                        <a:pt x="2145" y="0"/>
                      </a:moveTo>
                      <a:cubicBezTo>
                        <a:pt x="960" y="0"/>
                        <a:pt x="1" y="961"/>
                        <a:pt x="1" y="2146"/>
                      </a:cubicBezTo>
                      <a:cubicBezTo>
                        <a:pt x="1" y="3330"/>
                        <a:pt x="960" y="4290"/>
                        <a:pt x="2145" y="4290"/>
                      </a:cubicBezTo>
                      <a:cubicBezTo>
                        <a:pt x="3330" y="4290"/>
                        <a:pt x="4290" y="3330"/>
                        <a:pt x="4290" y="2146"/>
                      </a:cubicBezTo>
                      <a:cubicBezTo>
                        <a:pt x="4290" y="961"/>
                        <a:pt x="3330" y="0"/>
                        <a:pt x="21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42"/>
                <p:cNvSpPr/>
                <p:nvPr/>
              </p:nvSpPr>
              <p:spPr>
                <a:xfrm>
                  <a:off x="3157267" y="4045753"/>
                  <a:ext cx="110353" cy="110353"/>
                </a:xfrm>
                <a:custGeom>
                  <a:rect b="b" l="l" r="r" t="t"/>
                  <a:pathLst>
                    <a:path extrusionOk="0" h="2146" w="2146">
                      <a:moveTo>
                        <a:pt x="623" y="1"/>
                      </a:moveTo>
                      <a:lnTo>
                        <a:pt x="623" y="625"/>
                      </a:lnTo>
                      <a:lnTo>
                        <a:pt x="1" y="625"/>
                      </a:lnTo>
                      <a:lnTo>
                        <a:pt x="1" y="1522"/>
                      </a:lnTo>
                      <a:lnTo>
                        <a:pt x="623" y="1522"/>
                      </a:lnTo>
                      <a:lnTo>
                        <a:pt x="623" y="2145"/>
                      </a:lnTo>
                      <a:lnTo>
                        <a:pt x="1521" y="2145"/>
                      </a:lnTo>
                      <a:lnTo>
                        <a:pt x="1521" y="1522"/>
                      </a:lnTo>
                      <a:lnTo>
                        <a:pt x="2145" y="1522"/>
                      </a:lnTo>
                      <a:lnTo>
                        <a:pt x="2145" y="625"/>
                      </a:lnTo>
                      <a:lnTo>
                        <a:pt x="1521" y="625"/>
                      </a:lnTo>
                      <a:lnTo>
                        <a:pt x="152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42"/>
                <p:cNvSpPr/>
                <p:nvPr/>
              </p:nvSpPr>
              <p:spPr>
                <a:xfrm>
                  <a:off x="2952353" y="3912107"/>
                  <a:ext cx="89269" cy="30905"/>
                </a:xfrm>
                <a:custGeom>
                  <a:rect b="b" l="l" r="r" t="t"/>
                  <a:pathLst>
                    <a:path extrusionOk="0" h="601" w="1736">
                      <a:moveTo>
                        <a:pt x="1" y="1"/>
                      </a:moveTo>
                      <a:lnTo>
                        <a:pt x="1" y="600"/>
                      </a:lnTo>
                      <a:lnTo>
                        <a:pt x="1736" y="600"/>
                      </a:lnTo>
                      <a:lnTo>
                        <a:pt x="17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53" name="Google Shape;1053;p42"/>
            <p:cNvGrpSpPr/>
            <p:nvPr/>
          </p:nvGrpSpPr>
          <p:grpSpPr>
            <a:xfrm>
              <a:off x="2638425" y="1451525"/>
              <a:ext cx="984381" cy="984278"/>
              <a:chOff x="2638425" y="1224600"/>
              <a:chExt cx="984381" cy="984278"/>
            </a:xfrm>
          </p:grpSpPr>
          <p:sp>
            <p:nvSpPr>
              <p:cNvPr id="1054" name="Google Shape;1054;p42"/>
              <p:cNvSpPr/>
              <p:nvPr/>
            </p:nvSpPr>
            <p:spPr>
              <a:xfrm>
                <a:off x="2638425" y="1224600"/>
                <a:ext cx="984381" cy="984278"/>
              </a:xfrm>
              <a:custGeom>
                <a:rect b="b" l="l" r="r" t="t"/>
                <a:pathLst>
                  <a:path extrusionOk="0" h="19141" w="19143">
                    <a:moveTo>
                      <a:pt x="9571" y="0"/>
                    </a:moveTo>
                    <a:cubicBezTo>
                      <a:pt x="7033" y="0"/>
                      <a:pt x="4598" y="1008"/>
                      <a:pt x="2804" y="2803"/>
                    </a:cubicBezTo>
                    <a:cubicBezTo>
                      <a:pt x="1009" y="4598"/>
                      <a:pt x="0" y="7033"/>
                      <a:pt x="0" y="9571"/>
                    </a:cubicBezTo>
                    <a:cubicBezTo>
                      <a:pt x="0" y="12109"/>
                      <a:pt x="1009" y="14543"/>
                      <a:pt x="2804" y="16338"/>
                    </a:cubicBezTo>
                    <a:cubicBezTo>
                      <a:pt x="4598" y="18133"/>
                      <a:pt x="7033" y="19141"/>
                      <a:pt x="9571" y="19141"/>
                    </a:cubicBezTo>
                    <a:cubicBezTo>
                      <a:pt x="12110" y="19141"/>
                      <a:pt x="14544" y="18133"/>
                      <a:pt x="16338" y="16338"/>
                    </a:cubicBezTo>
                    <a:cubicBezTo>
                      <a:pt x="18133" y="14543"/>
                      <a:pt x="19142" y="12109"/>
                      <a:pt x="19142" y="9571"/>
                    </a:cubicBezTo>
                    <a:cubicBezTo>
                      <a:pt x="19142" y="7033"/>
                      <a:pt x="18133" y="4598"/>
                      <a:pt x="16338" y="2803"/>
                    </a:cubicBezTo>
                    <a:cubicBezTo>
                      <a:pt x="14544" y="1008"/>
                      <a:pt x="12110" y="0"/>
                      <a:pt x="957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5" name="Google Shape;1055;p42"/>
              <p:cNvGrpSpPr/>
              <p:nvPr/>
            </p:nvGrpSpPr>
            <p:grpSpPr>
              <a:xfrm>
                <a:off x="2897867" y="1514435"/>
                <a:ext cx="465206" cy="404718"/>
                <a:chOff x="2877125" y="1496250"/>
                <a:chExt cx="506926" cy="440965"/>
              </a:xfrm>
            </p:grpSpPr>
            <p:sp>
              <p:nvSpPr>
                <p:cNvPr id="1056" name="Google Shape;1056;p42"/>
                <p:cNvSpPr/>
                <p:nvPr/>
              </p:nvSpPr>
              <p:spPr>
                <a:xfrm>
                  <a:off x="2877125" y="1571911"/>
                  <a:ext cx="506926" cy="365304"/>
                </a:xfrm>
                <a:custGeom>
                  <a:rect b="b" l="l" r="r" t="t"/>
                  <a:pathLst>
                    <a:path extrusionOk="0" h="9077" w="12596">
                      <a:moveTo>
                        <a:pt x="0" y="1"/>
                      </a:moveTo>
                      <a:lnTo>
                        <a:pt x="0" y="9076"/>
                      </a:lnTo>
                      <a:lnTo>
                        <a:pt x="12596" y="9076"/>
                      </a:lnTo>
                      <a:lnTo>
                        <a:pt x="1259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42"/>
                <p:cNvSpPr/>
                <p:nvPr/>
              </p:nvSpPr>
              <p:spPr>
                <a:xfrm>
                  <a:off x="3034560" y="1647049"/>
                  <a:ext cx="192130" cy="192170"/>
                </a:xfrm>
                <a:custGeom>
                  <a:rect b="b" l="l" r="r" t="t"/>
                  <a:pathLst>
                    <a:path extrusionOk="0" h="4775" w="4774">
                      <a:moveTo>
                        <a:pt x="2386" y="1"/>
                      </a:moveTo>
                      <a:cubicBezTo>
                        <a:pt x="1068" y="1"/>
                        <a:pt x="0" y="1070"/>
                        <a:pt x="0" y="2388"/>
                      </a:cubicBezTo>
                      <a:cubicBezTo>
                        <a:pt x="0" y="3706"/>
                        <a:pt x="1068" y="4774"/>
                        <a:pt x="2386" y="4774"/>
                      </a:cubicBezTo>
                      <a:cubicBezTo>
                        <a:pt x="3704" y="4774"/>
                        <a:pt x="4773" y="3706"/>
                        <a:pt x="4773" y="2388"/>
                      </a:cubicBezTo>
                      <a:cubicBezTo>
                        <a:pt x="4773" y="1070"/>
                        <a:pt x="3704" y="1"/>
                        <a:pt x="238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42"/>
                <p:cNvSpPr/>
                <p:nvPr/>
              </p:nvSpPr>
              <p:spPr>
                <a:xfrm>
                  <a:off x="3037819" y="1496250"/>
                  <a:ext cx="176193" cy="98962"/>
                </a:xfrm>
                <a:custGeom>
                  <a:rect b="b" l="l" r="r" t="t"/>
                  <a:pathLst>
                    <a:path extrusionOk="0" h="2459" w="4378">
                      <a:moveTo>
                        <a:pt x="2188" y="1"/>
                      </a:moveTo>
                      <a:cubicBezTo>
                        <a:pt x="983" y="1"/>
                        <a:pt x="1" y="983"/>
                        <a:pt x="1" y="2190"/>
                      </a:cubicBezTo>
                      <a:cubicBezTo>
                        <a:pt x="1" y="2337"/>
                        <a:pt x="121" y="2459"/>
                        <a:pt x="270" y="2459"/>
                      </a:cubicBezTo>
                      <a:cubicBezTo>
                        <a:pt x="418" y="2459"/>
                        <a:pt x="540" y="2339"/>
                        <a:pt x="540" y="2190"/>
                      </a:cubicBezTo>
                      <a:cubicBezTo>
                        <a:pt x="540" y="1281"/>
                        <a:pt x="1280" y="542"/>
                        <a:pt x="2187" y="542"/>
                      </a:cubicBezTo>
                      <a:cubicBezTo>
                        <a:pt x="3096" y="542"/>
                        <a:pt x="3835" y="1281"/>
                        <a:pt x="3835" y="2190"/>
                      </a:cubicBezTo>
                      <a:cubicBezTo>
                        <a:pt x="3835" y="2337"/>
                        <a:pt x="3956" y="2459"/>
                        <a:pt x="4105" y="2459"/>
                      </a:cubicBezTo>
                      <a:cubicBezTo>
                        <a:pt x="4254" y="2459"/>
                        <a:pt x="4376" y="2337"/>
                        <a:pt x="4377" y="2190"/>
                      </a:cubicBezTo>
                      <a:cubicBezTo>
                        <a:pt x="4377" y="983"/>
                        <a:pt x="3395" y="1"/>
                        <a:pt x="218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42"/>
                <p:cNvSpPr/>
                <p:nvPr/>
              </p:nvSpPr>
              <p:spPr>
                <a:xfrm>
                  <a:off x="2950570" y="1571911"/>
                  <a:ext cx="36381" cy="365304"/>
                </a:xfrm>
                <a:custGeom>
                  <a:rect b="b" l="l" r="r" t="t"/>
                  <a:pathLst>
                    <a:path extrusionOk="0" h="9077" w="904">
                      <a:moveTo>
                        <a:pt x="1" y="1"/>
                      </a:moveTo>
                      <a:lnTo>
                        <a:pt x="1" y="9076"/>
                      </a:lnTo>
                      <a:lnTo>
                        <a:pt x="903" y="9076"/>
                      </a:lnTo>
                      <a:lnTo>
                        <a:pt x="9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42"/>
                <p:cNvSpPr/>
                <p:nvPr/>
              </p:nvSpPr>
              <p:spPr>
                <a:xfrm>
                  <a:off x="3271718" y="1571911"/>
                  <a:ext cx="36381" cy="365304"/>
                </a:xfrm>
                <a:custGeom>
                  <a:rect b="b" l="l" r="r" t="t"/>
                  <a:pathLst>
                    <a:path extrusionOk="0" h="9077" w="904">
                      <a:moveTo>
                        <a:pt x="1" y="1"/>
                      </a:moveTo>
                      <a:lnTo>
                        <a:pt x="1" y="9076"/>
                      </a:lnTo>
                      <a:lnTo>
                        <a:pt x="903" y="9076"/>
                      </a:lnTo>
                      <a:lnTo>
                        <a:pt x="9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42"/>
                <p:cNvSpPr/>
                <p:nvPr/>
              </p:nvSpPr>
              <p:spPr>
                <a:xfrm>
                  <a:off x="3082571" y="1695102"/>
                  <a:ext cx="96065" cy="96065"/>
                </a:xfrm>
                <a:custGeom>
                  <a:rect b="b" l="l" r="r" t="t"/>
                  <a:pathLst>
                    <a:path extrusionOk="0" h="2387" w="2387">
                      <a:moveTo>
                        <a:pt x="693" y="1"/>
                      </a:moveTo>
                      <a:lnTo>
                        <a:pt x="693" y="694"/>
                      </a:lnTo>
                      <a:lnTo>
                        <a:pt x="0" y="694"/>
                      </a:lnTo>
                      <a:lnTo>
                        <a:pt x="0" y="1692"/>
                      </a:lnTo>
                      <a:lnTo>
                        <a:pt x="693" y="1692"/>
                      </a:lnTo>
                      <a:lnTo>
                        <a:pt x="693" y="2387"/>
                      </a:lnTo>
                      <a:lnTo>
                        <a:pt x="1692" y="2387"/>
                      </a:lnTo>
                      <a:lnTo>
                        <a:pt x="1692" y="1692"/>
                      </a:lnTo>
                      <a:lnTo>
                        <a:pt x="2386" y="1692"/>
                      </a:lnTo>
                      <a:lnTo>
                        <a:pt x="2386" y="694"/>
                      </a:lnTo>
                      <a:lnTo>
                        <a:pt x="1692" y="694"/>
                      </a:lnTo>
                      <a:lnTo>
                        <a:pt x="169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62" name="Google Shape;1062;p42"/>
            <p:cNvGrpSpPr/>
            <p:nvPr/>
          </p:nvGrpSpPr>
          <p:grpSpPr>
            <a:xfrm>
              <a:off x="5521266" y="1451525"/>
              <a:ext cx="984329" cy="984278"/>
              <a:chOff x="5521266" y="1224600"/>
              <a:chExt cx="984329" cy="984278"/>
            </a:xfrm>
          </p:grpSpPr>
          <p:sp>
            <p:nvSpPr>
              <p:cNvPr id="1063" name="Google Shape;1063;p42"/>
              <p:cNvSpPr/>
              <p:nvPr/>
            </p:nvSpPr>
            <p:spPr>
              <a:xfrm>
                <a:off x="5521266" y="1224600"/>
                <a:ext cx="984329" cy="984278"/>
              </a:xfrm>
              <a:custGeom>
                <a:rect b="b" l="l" r="r" t="t"/>
                <a:pathLst>
                  <a:path extrusionOk="0" h="19141" w="19142">
                    <a:moveTo>
                      <a:pt x="9572" y="0"/>
                    </a:moveTo>
                    <a:cubicBezTo>
                      <a:pt x="7033" y="0"/>
                      <a:pt x="4599" y="1008"/>
                      <a:pt x="2803" y="2803"/>
                    </a:cubicBezTo>
                    <a:cubicBezTo>
                      <a:pt x="1009" y="4598"/>
                      <a:pt x="1" y="7033"/>
                      <a:pt x="1" y="9571"/>
                    </a:cubicBezTo>
                    <a:cubicBezTo>
                      <a:pt x="1" y="12109"/>
                      <a:pt x="1009" y="14543"/>
                      <a:pt x="2803" y="16338"/>
                    </a:cubicBezTo>
                    <a:cubicBezTo>
                      <a:pt x="4599" y="18133"/>
                      <a:pt x="7033" y="19141"/>
                      <a:pt x="9572" y="19141"/>
                    </a:cubicBezTo>
                    <a:cubicBezTo>
                      <a:pt x="12109" y="19141"/>
                      <a:pt x="14543" y="18133"/>
                      <a:pt x="16339" y="16338"/>
                    </a:cubicBezTo>
                    <a:cubicBezTo>
                      <a:pt x="18134" y="14543"/>
                      <a:pt x="19142" y="12109"/>
                      <a:pt x="19142" y="9571"/>
                    </a:cubicBezTo>
                    <a:cubicBezTo>
                      <a:pt x="19142" y="7033"/>
                      <a:pt x="18134" y="4598"/>
                      <a:pt x="16339" y="2803"/>
                    </a:cubicBezTo>
                    <a:cubicBezTo>
                      <a:pt x="14543" y="1008"/>
                      <a:pt x="12109" y="0"/>
                      <a:pt x="957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4" name="Google Shape;1064;p42"/>
              <p:cNvGrpSpPr/>
              <p:nvPr/>
            </p:nvGrpSpPr>
            <p:grpSpPr>
              <a:xfrm>
                <a:off x="5797862" y="1501492"/>
                <a:ext cx="430353" cy="430360"/>
                <a:chOff x="5745700" y="1449000"/>
                <a:chExt cx="535465" cy="535474"/>
              </a:xfrm>
            </p:grpSpPr>
            <p:sp>
              <p:nvSpPr>
                <p:cNvPr id="1065" name="Google Shape;1065;p42"/>
                <p:cNvSpPr/>
                <p:nvPr/>
              </p:nvSpPr>
              <p:spPr>
                <a:xfrm>
                  <a:off x="5745700" y="1449000"/>
                  <a:ext cx="535465" cy="535474"/>
                </a:xfrm>
                <a:custGeom>
                  <a:rect b="b" l="l" r="r" t="t"/>
                  <a:pathLst>
                    <a:path extrusionOk="0" h="12993" w="12992">
                      <a:moveTo>
                        <a:pt x="6497" y="1"/>
                      </a:moveTo>
                      <a:cubicBezTo>
                        <a:pt x="4774" y="1"/>
                        <a:pt x="3121" y="685"/>
                        <a:pt x="1903" y="1903"/>
                      </a:cubicBezTo>
                      <a:cubicBezTo>
                        <a:pt x="685" y="3122"/>
                        <a:pt x="0" y="4774"/>
                        <a:pt x="0" y="6497"/>
                      </a:cubicBezTo>
                      <a:cubicBezTo>
                        <a:pt x="0" y="8219"/>
                        <a:pt x="685" y="9872"/>
                        <a:pt x="1903" y="11090"/>
                      </a:cubicBezTo>
                      <a:cubicBezTo>
                        <a:pt x="3121" y="12308"/>
                        <a:pt x="4774" y="12992"/>
                        <a:pt x="6497" y="12992"/>
                      </a:cubicBezTo>
                      <a:cubicBezTo>
                        <a:pt x="8219" y="12992"/>
                        <a:pt x="9871" y="12308"/>
                        <a:pt x="11090" y="11090"/>
                      </a:cubicBezTo>
                      <a:cubicBezTo>
                        <a:pt x="12307" y="9872"/>
                        <a:pt x="12992" y="8219"/>
                        <a:pt x="12992" y="6497"/>
                      </a:cubicBezTo>
                      <a:cubicBezTo>
                        <a:pt x="12992" y="4774"/>
                        <a:pt x="12307" y="3122"/>
                        <a:pt x="11090" y="1903"/>
                      </a:cubicBezTo>
                      <a:cubicBezTo>
                        <a:pt x="9871" y="685"/>
                        <a:pt x="8219" y="1"/>
                        <a:pt x="649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42"/>
                <p:cNvSpPr/>
                <p:nvPr/>
              </p:nvSpPr>
              <p:spPr>
                <a:xfrm>
                  <a:off x="5879601" y="1582856"/>
                  <a:ext cx="267774" cy="267716"/>
                </a:xfrm>
                <a:custGeom>
                  <a:rect b="b" l="l" r="r" t="t"/>
                  <a:pathLst>
                    <a:path extrusionOk="0" h="6496" w="6497">
                      <a:moveTo>
                        <a:pt x="1888" y="0"/>
                      </a:moveTo>
                      <a:lnTo>
                        <a:pt x="1888" y="1889"/>
                      </a:lnTo>
                      <a:lnTo>
                        <a:pt x="0" y="1889"/>
                      </a:lnTo>
                      <a:lnTo>
                        <a:pt x="0" y="4608"/>
                      </a:lnTo>
                      <a:lnTo>
                        <a:pt x="1888" y="4608"/>
                      </a:lnTo>
                      <a:lnTo>
                        <a:pt x="1888" y="6496"/>
                      </a:lnTo>
                      <a:lnTo>
                        <a:pt x="4606" y="6496"/>
                      </a:lnTo>
                      <a:lnTo>
                        <a:pt x="4606" y="4608"/>
                      </a:lnTo>
                      <a:lnTo>
                        <a:pt x="6496" y="4608"/>
                      </a:lnTo>
                      <a:lnTo>
                        <a:pt x="6496" y="1889"/>
                      </a:lnTo>
                      <a:lnTo>
                        <a:pt x="4606" y="1889"/>
                      </a:lnTo>
                      <a:lnTo>
                        <a:pt x="460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67" name="Google Shape;1067;p42"/>
            <p:cNvGrpSpPr/>
            <p:nvPr/>
          </p:nvGrpSpPr>
          <p:grpSpPr>
            <a:xfrm>
              <a:off x="5521266" y="3912108"/>
              <a:ext cx="984329" cy="984381"/>
              <a:chOff x="5521266" y="3685183"/>
              <a:chExt cx="984329" cy="984381"/>
            </a:xfrm>
          </p:grpSpPr>
          <p:sp>
            <p:nvSpPr>
              <p:cNvPr id="1068" name="Google Shape;1068;p42"/>
              <p:cNvSpPr/>
              <p:nvPr/>
            </p:nvSpPr>
            <p:spPr>
              <a:xfrm>
                <a:off x="5521266" y="3685183"/>
                <a:ext cx="984329" cy="984381"/>
              </a:xfrm>
              <a:custGeom>
                <a:rect b="b" l="l" r="r" t="t"/>
                <a:pathLst>
                  <a:path extrusionOk="0" h="19143" w="19142">
                    <a:moveTo>
                      <a:pt x="9572" y="1"/>
                    </a:moveTo>
                    <a:cubicBezTo>
                      <a:pt x="7033" y="1"/>
                      <a:pt x="4599" y="1010"/>
                      <a:pt x="2803" y="2804"/>
                    </a:cubicBezTo>
                    <a:cubicBezTo>
                      <a:pt x="1009" y="4599"/>
                      <a:pt x="1" y="7033"/>
                      <a:pt x="1" y="9572"/>
                    </a:cubicBezTo>
                    <a:cubicBezTo>
                      <a:pt x="1" y="12110"/>
                      <a:pt x="1009" y="14544"/>
                      <a:pt x="2803" y="16339"/>
                    </a:cubicBezTo>
                    <a:cubicBezTo>
                      <a:pt x="4599" y="18134"/>
                      <a:pt x="7033" y="19142"/>
                      <a:pt x="9572" y="19142"/>
                    </a:cubicBezTo>
                    <a:cubicBezTo>
                      <a:pt x="12109" y="19142"/>
                      <a:pt x="14543" y="18134"/>
                      <a:pt x="16339" y="16339"/>
                    </a:cubicBezTo>
                    <a:cubicBezTo>
                      <a:pt x="18134" y="14544"/>
                      <a:pt x="19142" y="12110"/>
                      <a:pt x="19142" y="9572"/>
                    </a:cubicBezTo>
                    <a:cubicBezTo>
                      <a:pt x="19142" y="7033"/>
                      <a:pt x="18134" y="4599"/>
                      <a:pt x="16339" y="2804"/>
                    </a:cubicBezTo>
                    <a:cubicBezTo>
                      <a:pt x="14543" y="1010"/>
                      <a:pt x="12109" y="1"/>
                      <a:pt x="9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9" name="Google Shape;1069;p42"/>
              <p:cNvGrpSpPr/>
              <p:nvPr/>
            </p:nvGrpSpPr>
            <p:grpSpPr>
              <a:xfrm>
                <a:off x="5858879" y="3930142"/>
                <a:ext cx="309690" cy="424695"/>
                <a:chOff x="5823600" y="3882174"/>
                <a:chExt cx="379708" cy="520715"/>
              </a:xfrm>
            </p:grpSpPr>
            <p:sp>
              <p:nvSpPr>
                <p:cNvPr id="1070" name="Google Shape;1070;p42"/>
                <p:cNvSpPr/>
                <p:nvPr/>
              </p:nvSpPr>
              <p:spPr>
                <a:xfrm>
                  <a:off x="5823600" y="3943724"/>
                  <a:ext cx="379708" cy="459165"/>
                </a:xfrm>
                <a:custGeom>
                  <a:rect b="b" l="l" r="r" t="t"/>
                  <a:pathLst>
                    <a:path extrusionOk="0" h="10116" w="8365">
                      <a:moveTo>
                        <a:pt x="1940" y="1"/>
                      </a:moveTo>
                      <a:lnTo>
                        <a:pt x="1" y="2789"/>
                      </a:lnTo>
                      <a:lnTo>
                        <a:pt x="1" y="10115"/>
                      </a:lnTo>
                      <a:lnTo>
                        <a:pt x="8364" y="10115"/>
                      </a:lnTo>
                      <a:lnTo>
                        <a:pt x="8364" y="2789"/>
                      </a:lnTo>
                      <a:lnTo>
                        <a:pt x="636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42"/>
                <p:cNvSpPr/>
                <p:nvPr/>
              </p:nvSpPr>
              <p:spPr>
                <a:xfrm>
                  <a:off x="5909343" y="4083188"/>
                  <a:ext cx="208158" cy="208107"/>
                </a:xfrm>
                <a:custGeom>
                  <a:rect b="b" l="l" r="r" t="t"/>
                  <a:pathLst>
                    <a:path extrusionOk="0" h="4047" w="4048">
                      <a:moveTo>
                        <a:pt x="2025" y="0"/>
                      </a:moveTo>
                      <a:cubicBezTo>
                        <a:pt x="906" y="0"/>
                        <a:pt x="1" y="906"/>
                        <a:pt x="1" y="2024"/>
                      </a:cubicBezTo>
                      <a:cubicBezTo>
                        <a:pt x="1" y="3141"/>
                        <a:pt x="906" y="4047"/>
                        <a:pt x="2025" y="4047"/>
                      </a:cubicBezTo>
                      <a:cubicBezTo>
                        <a:pt x="3142" y="4047"/>
                        <a:pt x="4047" y="3141"/>
                        <a:pt x="4047" y="2024"/>
                      </a:cubicBezTo>
                      <a:cubicBezTo>
                        <a:pt x="4047" y="906"/>
                        <a:pt x="3142" y="0"/>
                        <a:pt x="20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42"/>
                <p:cNvSpPr/>
                <p:nvPr/>
              </p:nvSpPr>
              <p:spPr>
                <a:xfrm>
                  <a:off x="5914427" y="3882174"/>
                  <a:ext cx="198138" cy="61640"/>
                </a:xfrm>
                <a:custGeom>
                  <a:rect b="b" l="l" r="r" t="t"/>
                  <a:pathLst>
                    <a:path extrusionOk="0" h="1358" w="4365">
                      <a:moveTo>
                        <a:pt x="0" y="0"/>
                      </a:moveTo>
                      <a:lnTo>
                        <a:pt x="0" y="1358"/>
                      </a:lnTo>
                      <a:lnTo>
                        <a:pt x="4364" y="1358"/>
                      </a:lnTo>
                      <a:lnTo>
                        <a:pt x="436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42"/>
                <p:cNvSpPr/>
                <p:nvPr/>
              </p:nvSpPr>
              <p:spPr>
                <a:xfrm>
                  <a:off x="5967488" y="4136043"/>
                  <a:ext cx="91874" cy="91869"/>
                </a:xfrm>
                <a:custGeom>
                  <a:rect b="b" l="l" r="r" t="t"/>
                  <a:pathLst>
                    <a:path extrusionOk="0" h="2024" w="2024">
                      <a:moveTo>
                        <a:pt x="589" y="1"/>
                      </a:moveTo>
                      <a:lnTo>
                        <a:pt x="589" y="589"/>
                      </a:lnTo>
                      <a:lnTo>
                        <a:pt x="1" y="589"/>
                      </a:lnTo>
                      <a:lnTo>
                        <a:pt x="1" y="1435"/>
                      </a:lnTo>
                      <a:lnTo>
                        <a:pt x="589" y="1435"/>
                      </a:lnTo>
                      <a:lnTo>
                        <a:pt x="589" y="2024"/>
                      </a:lnTo>
                      <a:lnTo>
                        <a:pt x="1435" y="2024"/>
                      </a:lnTo>
                      <a:lnTo>
                        <a:pt x="1435" y="1435"/>
                      </a:lnTo>
                      <a:lnTo>
                        <a:pt x="2024" y="1435"/>
                      </a:lnTo>
                      <a:lnTo>
                        <a:pt x="2024" y="589"/>
                      </a:lnTo>
                      <a:lnTo>
                        <a:pt x="1435" y="589"/>
                      </a:lnTo>
                      <a:lnTo>
                        <a:pt x="14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43"/>
          <p:cNvSpPr txBox="1"/>
          <p:nvPr>
            <p:ph type="ctrTitle"/>
          </p:nvPr>
        </p:nvSpPr>
        <p:spPr>
          <a:xfrm flipH="1">
            <a:off x="2260329" y="2193805"/>
            <a:ext cx="5195700" cy="192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4800"/>
              <a:t>分析與討論</a:t>
            </a:r>
            <a:endParaRPr sz="4800"/>
          </a:p>
        </p:txBody>
      </p:sp>
      <p:sp>
        <p:nvSpPr>
          <p:cNvPr id="1079" name="Google Shape;1079;p43"/>
          <p:cNvSpPr txBox="1"/>
          <p:nvPr>
            <p:ph idx="2" type="title"/>
          </p:nvPr>
        </p:nvSpPr>
        <p:spPr>
          <a:xfrm flipH="1">
            <a:off x="2260329" y="1881980"/>
            <a:ext cx="2979300" cy="75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600"/>
              <a:buNone/>
            </a:pPr>
            <a:r>
              <a:rPr lang="en"/>
              <a:t>05</a:t>
            </a:r>
            <a:endParaRPr/>
          </a:p>
        </p:txBody>
      </p:sp>
      <p:cxnSp>
        <p:nvCxnSpPr>
          <p:cNvPr id="1080" name="Google Shape;1080;p43"/>
          <p:cNvCxnSpPr/>
          <p:nvPr/>
        </p:nvCxnSpPr>
        <p:spPr>
          <a:xfrm>
            <a:off x="2162075" y="-35700"/>
            <a:ext cx="0" cy="2382600"/>
          </a:xfrm>
          <a:prstGeom prst="straightConnector1">
            <a:avLst/>
          </a:prstGeom>
          <a:noFill/>
          <a:ln cap="flat" cmpd="sng" w="9525">
            <a:solidFill>
              <a:schemeClr val="dk2"/>
            </a:solidFill>
            <a:prstDash val="solid"/>
            <a:round/>
            <a:headEnd len="sm" w="sm" type="none"/>
            <a:tailEnd len="sm" w="sm" type="none"/>
          </a:ln>
        </p:spPr>
      </p:cxnSp>
      <p:sp>
        <p:nvSpPr>
          <p:cNvPr id="1081" name="Google Shape;1081;p43"/>
          <p:cNvSpPr txBox="1"/>
          <p:nvPr>
            <p:ph idx="1" type="subTitle"/>
          </p:nvPr>
        </p:nvSpPr>
        <p:spPr>
          <a:xfrm>
            <a:off x="2260329" y="3476054"/>
            <a:ext cx="4224900" cy="53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400"/>
              <a:t>Analysis、Discussion</a:t>
            </a:r>
            <a:endParaRPr sz="1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graphicFrame>
        <p:nvGraphicFramePr>
          <p:cNvPr id="1086" name="Google Shape;1086;ga8b7db9aea_0_1012"/>
          <p:cNvGraphicFramePr/>
          <p:nvPr/>
        </p:nvGraphicFramePr>
        <p:xfrm>
          <a:off x="5925" y="14125"/>
          <a:ext cx="3000000" cy="3000000"/>
        </p:xfrm>
        <a:graphic>
          <a:graphicData uri="http://schemas.openxmlformats.org/drawingml/2006/table">
            <a:tbl>
              <a:tblPr>
                <a:noFill/>
                <a:tableStyleId>{8AABA2CB-4387-442F-9114-9D9F8FF5095A}</a:tableStyleId>
              </a:tblPr>
              <a:tblGrid>
                <a:gridCol w="331675"/>
                <a:gridCol w="1083275"/>
                <a:gridCol w="964650"/>
                <a:gridCol w="964650"/>
                <a:gridCol w="964650"/>
                <a:gridCol w="964650"/>
                <a:gridCol w="964650"/>
                <a:gridCol w="964650"/>
                <a:gridCol w="964650"/>
                <a:gridCol w="964650"/>
              </a:tblGrid>
              <a:tr h="684200">
                <a:tc gridSpan="2">
                  <a:txBody>
                    <a:bodyPr/>
                    <a:lstStyle/>
                    <a:p>
                      <a:pPr indent="0" lvl="0" marL="0" marR="0" rtl="0" algn="l">
                        <a:lnSpc>
                          <a:spcPct val="100000"/>
                        </a:lnSpc>
                        <a:spcBef>
                          <a:spcPts val="0"/>
                        </a:spcBef>
                        <a:spcAft>
                          <a:spcPts val="0"/>
                        </a:spcAft>
                        <a:buClr>
                          <a:srgbClr val="000000"/>
                        </a:buClr>
                        <a:buSzPts val="1400"/>
                        <a:buFont typeface="Arial"/>
                        <a:buNone/>
                      </a:pPr>
                      <a:r>
                        <a:rPr lang="en" sz="1700" u="none" cap="none" strike="noStrike"/>
                        <a:t>五選一</a:t>
                      </a:r>
                      <a:endParaRPr sz="1700" u="none" cap="none" strike="noStrike"/>
                    </a:p>
                  </a:txBody>
                  <a:tcPr marT="91425" marB="91425" marR="91425" marL="91425">
                    <a:lnR cap="flat" cmpd="sng" w="9525">
                      <a:solidFill>
                        <a:srgbClr val="FFD966"/>
                      </a:solidFill>
                      <a:prstDash val="solid"/>
                      <a:round/>
                      <a:headEnd len="sm" w="sm" type="none"/>
                      <a:tailEnd len="sm" w="sm" type="none"/>
                    </a:lnR>
                    <a:solidFill>
                      <a:srgbClr val="FF9900"/>
                    </a:solidFill>
                  </a:tcPr>
                </a:tc>
                <a:tc hMerge="1"/>
                <a:tc>
                  <a:txBody>
                    <a:bodyPr/>
                    <a:lstStyle/>
                    <a:p>
                      <a:pPr indent="0" lvl="0" marL="0" marR="0" rtl="0" algn="l">
                        <a:lnSpc>
                          <a:spcPct val="100000"/>
                        </a:lnSpc>
                        <a:spcBef>
                          <a:spcPts val="0"/>
                        </a:spcBef>
                        <a:spcAft>
                          <a:spcPts val="0"/>
                        </a:spcAft>
                        <a:buClr>
                          <a:schemeClr val="accent6"/>
                        </a:buClr>
                        <a:buSzPts val="1400"/>
                        <a:buFont typeface="Arial"/>
                        <a:buNone/>
                      </a:pPr>
                      <a:r>
                        <a:rPr lang="en">
                          <a:solidFill>
                            <a:schemeClr val="accent6"/>
                          </a:solidFill>
                        </a:rPr>
                        <a:t>第一天</a:t>
                      </a:r>
                      <a:endParaRPr sz="1400" u="none" cap="none" strike="noStrike"/>
                    </a:p>
                  </a:txBody>
                  <a:tcPr marT="91425" marB="91425" marR="91425" marL="91425" anchor="ctr">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accent6"/>
                          </a:solidFill>
                        </a:rPr>
                        <a:t>第二天</a:t>
                      </a:r>
                      <a:endParaRPr sz="1400" u="none" cap="none" strike="noStrike"/>
                    </a:p>
                  </a:txBody>
                  <a:tcPr marT="91425" marB="91425" marR="91425" marL="91425" anchor="ctr">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chemeClr val="accent6"/>
                        </a:buClr>
                        <a:buSzPts val="1400"/>
                        <a:buFont typeface="Arial"/>
                        <a:buNone/>
                      </a:pPr>
                      <a:r>
                        <a:rPr lang="en">
                          <a:solidFill>
                            <a:schemeClr val="accent6"/>
                          </a:solidFill>
                        </a:rPr>
                        <a:t>第三天</a:t>
                      </a:r>
                      <a:endParaRPr sz="1400" u="none" cap="none" strike="noStrike"/>
                    </a:p>
                  </a:txBody>
                  <a:tcPr marT="91425" marB="91425" marR="91425" marL="91425" anchor="ctr">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accent6"/>
                          </a:solidFill>
                        </a:rPr>
                        <a:t>第四天</a:t>
                      </a:r>
                      <a:endParaRPr sz="1400" u="none" cap="none" strike="noStrike"/>
                    </a:p>
                  </a:txBody>
                  <a:tcPr marT="91425" marB="91425" marR="91425" marL="91425" anchor="ctr">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accent6"/>
                          </a:solidFill>
                        </a:rPr>
                        <a:t>第五天</a:t>
                      </a:r>
                      <a:endParaRPr sz="1400" u="none" cap="none" strike="noStrike"/>
                    </a:p>
                  </a:txBody>
                  <a:tcPr marT="91425" marB="91425" marR="91425" marL="91425" anchor="ctr">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accent6"/>
                          </a:solidFill>
                        </a:rPr>
                        <a:t>第六天</a:t>
                      </a:r>
                      <a:endParaRPr sz="1400" u="none" cap="none" strike="noStrike"/>
                    </a:p>
                  </a:txBody>
                  <a:tcPr marT="91425" marB="91425" marR="91425" marL="91425" anchor="ctr">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chemeClr val="accent6"/>
                        </a:buClr>
                        <a:buSzPts val="1400"/>
                        <a:buFont typeface="Arial"/>
                        <a:buNone/>
                      </a:pPr>
                      <a:r>
                        <a:rPr lang="en">
                          <a:solidFill>
                            <a:schemeClr val="accent6"/>
                          </a:solidFill>
                        </a:rPr>
                        <a:t>第七天</a:t>
                      </a:r>
                      <a:endParaRPr sz="1400" u="none" cap="none" strike="noStrike"/>
                    </a:p>
                  </a:txBody>
                  <a:tcPr marT="91425" marB="91425" marR="91425" marL="91425" anchor="ctr">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accent6"/>
                          </a:solidFill>
                        </a:rPr>
                        <a:t>發霉名次</a:t>
                      </a:r>
                      <a:endParaRPr sz="1400" u="none" cap="none" strike="noStrike">
                        <a:solidFill>
                          <a:schemeClr val="accent6"/>
                        </a:solidFill>
                      </a:endParaRPr>
                    </a:p>
                  </a:txBody>
                  <a:tcPr marT="91425" marB="91425" marR="91425" marL="91425" anchor="ctr">
                    <a:lnL cap="flat" cmpd="sng" w="9525">
                      <a:solidFill>
                        <a:srgbClr val="FFD966"/>
                      </a:solidFill>
                      <a:prstDash val="solid"/>
                      <a:round/>
                      <a:headEnd len="sm" w="sm" type="none"/>
                      <a:tailEnd len="sm" w="sm" type="none"/>
                    </a:lnL>
                    <a:lnR cap="flat" cmpd="sng" w="9525">
                      <a:solidFill>
                        <a:srgbClr val="FFD966"/>
                      </a:solidFill>
                      <a:prstDash val="solid"/>
                      <a:round/>
                      <a:headEnd len="sm" w="sm" type="none"/>
                      <a:tailEnd len="sm" w="sm" type="none"/>
                    </a:lnR>
                    <a:lnT cap="flat" cmpd="sng" w="9525">
                      <a:solidFill>
                        <a:srgbClr val="FFD966"/>
                      </a:solidFill>
                      <a:prstDash val="solid"/>
                      <a:round/>
                      <a:headEnd len="sm" w="sm" type="none"/>
                      <a:tailEnd len="sm" w="sm" type="none"/>
                    </a:lnT>
                    <a:lnB cap="flat" cmpd="sng" w="9525">
                      <a:solidFill>
                        <a:srgbClr val="FFD966"/>
                      </a:solidFill>
                      <a:prstDash val="solid"/>
                      <a:round/>
                      <a:headEnd len="sm" w="sm" type="none"/>
                      <a:tailEnd len="sm" w="sm" type="none"/>
                    </a:lnB>
                    <a:solidFill>
                      <a:srgbClr val="FFE599"/>
                    </a:solidFill>
                  </a:tcPr>
                </a:tc>
              </a:tr>
              <a:tr h="902475">
                <a:tc>
                  <a:txBody>
                    <a:bodyPr/>
                    <a:lstStyle/>
                    <a:p>
                      <a:pPr indent="0" lvl="0" marL="0" marR="0" rtl="0" algn="l">
                        <a:lnSpc>
                          <a:spcPct val="100000"/>
                        </a:lnSpc>
                        <a:spcBef>
                          <a:spcPts val="0"/>
                        </a:spcBef>
                        <a:spcAft>
                          <a:spcPts val="0"/>
                        </a:spcAft>
                        <a:buClr>
                          <a:srgbClr val="000000"/>
                        </a:buClr>
                        <a:buSzPts val="1400"/>
                        <a:buFont typeface="Arial"/>
                        <a:buNone/>
                      </a:pPr>
                      <a:r>
                        <a:rPr lang="en" sz="2300" u="none" cap="none" strike="noStrike"/>
                        <a:t>1</a:t>
                      </a:r>
                      <a:endParaRPr sz="2300" u="none" cap="none" strike="noStrike"/>
                    </a:p>
                  </a:txBody>
                  <a:tcPr marT="91425" marB="91425" marR="91425" marL="91425">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2500" u="none" cap="none" strike="noStrike"/>
                        <a:t>全0</a:t>
                      </a:r>
                      <a:endParaRPr sz="2500" u="none" cap="none" strike="noStrike"/>
                    </a:p>
                  </a:txBody>
                  <a:tcPr marT="91425" marB="91425" marR="91425" marL="91425">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FFD966"/>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FFD966"/>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FFD966"/>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FFD966"/>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FFD966"/>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FFD966"/>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FFD966"/>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nchor="ctr">
                    <a:lnT cap="flat" cmpd="sng" w="9525">
                      <a:solidFill>
                        <a:srgbClr val="FFD966"/>
                      </a:solidFill>
                      <a:prstDash val="solid"/>
                      <a:round/>
                      <a:headEnd len="sm" w="sm" type="none"/>
                      <a:tailEnd len="sm" w="sm" type="none"/>
                    </a:lnT>
                    <a:solidFill>
                      <a:srgbClr val="FFFFFF"/>
                    </a:solidFill>
                  </a:tcPr>
                </a:tc>
              </a:tr>
              <a:tr h="902475">
                <a:tc>
                  <a:txBody>
                    <a:bodyPr/>
                    <a:lstStyle/>
                    <a:p>
                      <a:pPr indent="0" lvl="0" marL="0" marR="0" rtl="0" algn="l">
                        <a:lnSpc>
                          <a:spcPct val="100000"/>
                        </a:lnSpc>
                        <a:spcBef>
                          <a:spcPts val="0"/>
                        </a:spcBef>
                        <a:spcAft>
                          <a:spcPts val="0"/>
                        </a:spcAft>
                        <a:buClr>
                          <a:srgbClr val="000000"/>
                        </a:buClr>
                        <a:buSzPts val="1400"/>
                        <a:buFont typeface="Arial"/>
                        <a:buNone/>
                      </a:pPr>
                      <a:r>
                        <a:rPr lang="en" sz="2300" u="none" cap="none" strike="noStrike"/>
                        <a:t>2</a:t>
                      </a:r>
                      <a:endParaRPr sz="2300" u="none" cap="none" strike="noStrike"/>
                    </a:p>
                  </a:txBody>
                  <a:tcPr marT="91425" marB="91425" marR="91425" marL="91425">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2500" u="none" cap="none" strike="noStrike"/>
                        <a:t>立0</a:t>
                      </a:r>
                      <a:endParaRPr sz="2500" u="none" cap="none" strike="noStrike"/>
                    </a:p>
                  </a:txBody>
                  <a:tcPr marT="91425" marB="91425" marR="91425" marL="91425">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r>
              <a:tr h="902475">
                <a:tc>
                  <a:txBody>
                    <a:bodyPr/>
                    <a:lstStyle/>
                    <a:p>
                      <a:pPr indent="0" lvl="0" marL="0" marR="0" rtl="0" algn="l">
                        <a:lnSpc>
                          <a:spcPct val="100000"/>
                        </a:lnSpc>
                        <a:spcBef>
                          <a:spcPts val="0"/>
                        </a:spcBef>
                        <a:spcAft>
                          <a:spcPts val="0"/>
                        </a:spcAft>
                        <a:buClr>
                          <a:srgbClr val="000000"/>
                        </a:buClr>
                        <a:buSzPts val="1400"/>
                        <a:buFont typeface="Arial"/>
                        <a:buNone/>
                      </a:pPr>
                      <a:r>
                        <a:rPr lang="en" sz="2300" u="none" cap="none" strike="noStrike"/>
                        <a:t>3</a:t>
                      </a:r>
                      <a:endParaRPr sz="2300" u="none" cap="none" strike="noStrike"/>
                    </a:p>
                  </a:txBody>
                  <a:tcPr marT="91425" marB="91425" marR="91425" marL="91425">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2500" u="none" cap="none" strike="noStrike"/>
                        <a:t>義0</a:t>
                      </a:r>
                      <a:endParaRPr sz="2500" u="none" cap="none" strike="noStrike"/>
                    </a:p>
                  </a:txBody>
                  <a:tcPr marT="91425" marB="91425" marR="91425" marL="91425">
                    <a:lnR cap="flat" cmpd="sng" w="9525">
                      <a:solidFill>
                        <a:srgbClr val="9E9E9E"/>
                      </a:solidFill>
                      <a:prstDash val="solid"/>
                      <a:round/>
                      <a:headEnd len="sm" w="sm" type="none"/>
                      <a:tailEnd len="sm" w="sm" type="none"/>
                    </a:lnR>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902475">
                <a:tc>
                  <a:txBody>
                    <a:bodyPr/>
                    <a:lstStyle/>
                    <a:p>
                      <a:pPr indent="0" lvl="0" marL="0" marR="0" rtl="0" algn="l">
                        <a:lnSpc>
                          <a:spcPct val="100000"/>
                        </a:lnSpc>
                        <a:spcBef>
                          <a:spcPts val="0"/>
                        </a:spcBef>
                        <a:spcAft>
                          <a:spcPts val="0"/>
                        </a:spcAft>
                        <a:buClr>
                          <a:srgbClr val="000000"/>
                        </a:buClr>
                        <a:buSzPts val="1400"/>
                        <a:buFont typeface="Arial"/>
                        <a:buNone/>
                      </a:pPr>
                      <a:r>
                        <a:rPr lang="en" sz="2300" u="none" cap="none" strike="noStrike"/>
                        <a:t>4</a:t>
                      </a:r>
                      <a:endParaRPr sz="2300" u="none" cap="none" strike="noStrike"/>
                    </a:p>
                  </a:txBody>
                  <a:tcPr marT="91425" marB="91425" marR="91425" marL="91425">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2500" u="none" cap="none" strike="noStrike"/>
                        <a:t>統0</a:t>
                      </a:r>
                      <a:endParaRPr sz="2500" u="none" cap="none" strike="noStrike"/>
                    </a:p>
                  </a:txBody>
                  <a:tcPr marT="91425" marB="91425" marR="91425" marL="91425">
                    <a:lnR cap="flat" cmpd="sng" w="9525">
                      <a:solidFill>
                        <a:srgbClr val="9E9E9E"/>
                      </a:solidFill>
                      <a:prstDash val="solid"/>
                      <a:round/>
                      <a:headEnd len="sm" w="sm" type="none"/>
                      <a:tailEnd len="sm" w="sm" type="none"/>
                    </a:lnR>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902475">
                <a:tc>
                  <a:txBody>
                    <a:bodyPr/>
                    <a:lstStyle/>
                    <a:p>
                      <a:pPr indent="0" lvl="0" marL="0" marR="0" rtl="0" algn="l">
                        <a:lnSpc>
                          <a:spcPct val="100000"/>
                        </a:lnSpc>
                        <a:spcBef>
                          <a:spcPts val="0"/>
                        </a:spcBef>
                        <a:spcAft>
                          <a:spcPts val="0"/>
                        </a:spcAft>
                        <a:buClr>
                          <a:srgbClr val="000000"/>
                        </a:buClr>
                        <a:buSzPts val="1400"/>
                        <a:buFont typeface="Arial"/>
                        <a:buNone/>
                      </a:pPr>
                      <a:r>
                        <a:rPr lang="en" sz="2300" u="none" cap="none" strike="noStrike"/>
                        <a:t>5</a:t>
                      </a:r>
                      <a:endParaRPr sz="2300" u="none" cap="none" strike="noStrike"/>
                    </a:p>
                  </a:txBody>
                  <a:tcPr marT="91425" marB="91425" marR="91425" marL="91425">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2500" u="none" cap="none" strike="noStrike"/>
                        <a:t>偉0利</a:t>
                      </a:r>
                      <a:endParaRPr sz="2500" u="none" cap="none" strike="noStrike"/>
                    </a:p>
                  </a:txBody>
                  <a:tcPr marT="91425" marB="91425" marR="91425" marL="91425">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r>
            </a:tbl>
          </a:graphicData>
        </a:graphic>
      </p:graphicFrame>
      <p:sp>
        <p:nvSpPr>
          <p:cNvPr id="1087" name="Google Shape;1087;ga8b7db9aea_0_1012"/>
          <p:cNvSpPr txBox="1"/>
          <p:nvPr/>
        </p:nvSpPr>
        <p:spPr>
          <a:xfrm>
            <a:off x="-1839850" y="5237500"/>
            <a:ext cx="73380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Condensed Light"/>
              <a:ea typeface="Roboto Condensed Light"/>
              <a:cs typeface="Roboto Condensed Light"/>
              <a:sym typeface="Roboto Condensed Light"/>
            </a:endParaRPr>
          </a:p>
        </p:txBody>
      </p:sp>
      <p:grpSp>
        <p:nvGrpSpPr>
          <p:cNvPr id="1088" name="Google Shape;1088;ga8b7db9aea_0_1012"/>
          <p:cNvGrpSpPr/>
          <p:nvPr/>
        </p:nvGrpSpPr>
        <p:grpSpPr>
          <a:xfrm>
            <a:off x="1867600" y="774525"/>
            <a:ext cx="134400" cy="4325400"/>
            <a:chOff x="1105600" y="698325"/>
            <a:chExt cx="134400" cy="4325400"/>
          </a:xfrm>
        </p:grpSpPr>
        <p:sp>
          <p:nvSpPr>
            <p:cNvPr id="1089" name="Google Shape;1089;ga8b7db9aea_0_1012"/>
            <p:cNvSpPr/>
            <p:nvPr/>
          </p:nvSpPr>
          <p:spPr>
            <a:xfrm>
              <a:off x="1105600" y="698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ga8b7db9aea_0_1012"/>
            <p:cNvSpPr/>
            <p:nvPr/>
          </p:nvSpPr>
          <p:spPr>
            <a:xfrm>
              <a:off x="1105600" y="850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ga8b7db9aea_0_1012"/>
            <p:cNvSpPr/>
            <p:nvPr/>
          </p:nvSpPr>
          <p:spPr>
            <a:xfrm>
              <a:off x="1105600" y="1003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ga8b7db9aea_0_1012"/>
            <p:cNvSpPr/>
            <p:nvPr/>
          </p:nvSpPr>
          <p:spPr>
            <a:xfrm>
              <a:off x="1105600" y="1155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ga8b7db9aea_0_1012"/>
            <p:cNvSpPr/>
            <p:nvPr/>
          </p:nvSpPr>
          <p:spPr>
            <a:xfrm>
              <a:off x="1105600" y="1307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ga8b7db9aea_0_1012"/>
            <p:cNvSpPr/>
            <p:nvPr/>
          </p:nvSpPr>
          <p:spPr>
            <a:xfrm>
              <a:off x="1105600" y="1612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ga8b7db9aea_0_1012"/>
            <p:cNvSpPr/>
            <p:nvPr/>
          </p:nvSpPr>
          <p:spPr>
            <a:xfrm>
              <a:off x="1105600" y="1765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ga8b7db9aea_0_1012"/>
            <p:cNvSpPr/>
            <p:nvPr/>
          </p:nvSpPr>
          <p:spPr>
            <a:xfrm>
              <a:off x="1105600" y="1917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a8b7db9aea_0_1012"/>
            <p:cNvSpPr/>
            <p:nvPr/>
          </p:nvSpPr>
          <p:spPr>
            <a:xfrm>
              <a:off x="1105600" y="2069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ga8b7db9aea_0_1012"/>
            <p:cNvSpPr/>
            <p:nvPr/>
          </p:nvSpPr>
          <p:spPr>
            <a:xfrm>
              <a:off x="1105600" y="2222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ga8b7db9aea_0_1012"/>
            <p:cNvSpPr/>
            <p:nvPr/>
          </p:nvSpPr>
          <p:spPr>
            <a:xfrm>
              <a:off x="1105600" y="2527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ga8b7db9aea_0_1012"/>
            <p:cNvSpPr/>
            <p:nvPr/>
          </p:nvSpPr>
          <p:spPr>
            <a:xfrm>
              <a:off x="1105600" y="2679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ga8b7db9aea_0_1012"/>
            <p:cNvSpPr/>
            <p:nvPr/>
          </p:nvSpPr>
          <p:spPr>
            <a:xfrm>
              <a:off x="1105600" y="2831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ga8b7db9aea_0_1012"/>
            <p:cNvSpPr/>
            <p:nvPr/>
          </p:nvSpPr>
          <p:spPr>
            <a:xfrm>
              <a:off x="1105600" y="2984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ga8b7db9aea_0_1012"/>
            <p:cNvSpPr/>
            <p:nvPr/>
          </p:nvSpPr>
          <p:spPr>
            <a:xfrm>
              <a:off x="1105600" y="3136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ga8b7db9aea_0_1012"/>
            <p:cNvSpPr/>
            <p:nvPr/>
          </p:nvSpPr>
          <p:spPr>
            <a:xfrm>
              <a:off x="1105600" y="3365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ga8b7db9aea_0_1012"/>
            <p:cNvSpPr/>
            <p:nvPr/>
          </p:nvSpPr>
          <p:spPr>
            <a:xfrm>
              <a:off x="1105600" y="3517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ga8b7db9aea_0_1012"/>
            <p:cNvSpPr/>
            <p:nvPr/>
          </p:nvSpPr>
          <p:spPr>
            <a:xfrm>
              <a:off x="1105600" y="3670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ga8b7db9aea_0_1012"/>
            <p:cNvSpPr/>
            <p:nvPr/>
          </p:nvSpPr>
          <p:spPr>
            <a:xfrm>
              <a:off x="1105600" y="3822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ga8b7db9aea_0_1012"/>
            <p:cNvSpPr/>
            <p:nvPr/>
          </p:nvSpPr>
          <p:spPr>
            <a:xfrm>
              <a:off x="1105600" y="3974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ga8b7db9aea_0_1012"/>
            <p:cNvSpPr/>
            <p:nvPr/>
          </p:nvSpPr>
          <p:spPr>
            <a:xfrm>
              <a:off x="1105600" y="4279725"/>
              <a:ext cx="134400" cy="134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ga8b7db9aea_0_1012"/>
            <p:cNvSpPr/>
            <p:nvPr/>
          </p:nvSpPr>
          <p:spPr>
            <a:xfrm>
              <a:off x="1105600" y="4432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ga8b7db9aea_0_1012"/>
            <p:cNvSpPr/>
            <p:nvPr/>
          </p:nvSpPr>
          <p:spPr>
            <a:xfrm>
              <a:off x="1105600" y="4584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ga8b7db9aea_0_1012"/>
            <p:cNvSpPr/>
            <p:nvPr/>
          </p:nvSpPr>
          <p:spPr>
            <a:xfrm>
              <a:off x="1105600" y="4736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ga8b7db9aea_0_1012"/>
            <p:cNvSpPr/>
            <p:nvPr/>
          </p:nvSpPr>
          <p:spPr>
            <a:xfrm>
              <a:off x="1105600" y="4889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4" name="Google Shape;1114;ga8b7db9aea_0_1012"/>
          <p:cNvGrpSpPr/>
          <p:nvPr/>
        </p:nvGrpSpPr>
        <p:grpSpPr>
          <a:xfrm>
            <a:off x="2782000" y="774525"/>
            <a:ext cx="134400" cy="4325400"/>
            <a:chOff x="2020000" y="698325"/>
            <a:chExt cx="134400" cy="4325400"/>
          </a:xfrm>
        </p:grpSpPr>
        <p:sp>
          <p:nvSpPr>
            <p:cNvPr id="1115" name="Google Shape;1115;ga8b7db9aea_0_1012"/>
            <p:cNvSpPr/>
            <p:nvPr/>
          </p:nvSpPr>
          <p:spPr>
            <a:xfrm>
              <a:off x="2020000" y="698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ga8b7db9aea_0_1012"/>
            <p:cNvSpPr/>
            <p:nvPr/>
          </p:nvSpPr>
          <p:spPr>
            <a:xfrm>
              <a:off x="2020000" y="850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ga8b7db9aea_0_1012"/>
            <p:cNvSpPr/>
            <p:nvPr/>
          </p:nvSpPr>
          <p:spPr>
            <a:xfrm>
              <a:off x="2020000" y="1003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a8b7db9aea_0_1012"/>
            <p:cNvSpPr/>
            <p:nvPr/>
          </p:nvSpPr>
          <p:spPr>
            <a:xfrm>
              <a:off x="2020000" y="1155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ga8b7db9aea_0_1012"/>
            <p:cNvSpPr/>
            <p:nvPr/>
          </p:nvSpPr>
          <p:spPr>
            <a:xfrm>
              <a:off x="2020000" y="1307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ga8b7db9aea_0_1012"/>
            <p:cNvSpPr/>
            <p:nvPr/>
          </p:nvSpPr>
          <p:spPr>
            <a:xfrm>
              <a:off x="2020000" y="1612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ga8b7db9aea_0_1012"/>
            <p:cNvSpPr/>
            <p:nvPr/>
          </p:nvSpPr>
          <p:spPr>
            <a:xfrm>
              <a:off x="2020000" y="1765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ga8b7db9aea_0_1012"/>
            <p:cNvSpPr/>
            <p:nvPr/>
          </p:nvSpPr>
          <p:spPr>
            <a:xfrm>
              <a:off x="2020000" y="1917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ga8b7db9aea_0_1012"/>
            <p:cNvSpPr/>
            <p:nvPr/>
          </p:nvSpPr>
          <p:spPr>
            <a:xfrm>
              <a:off x="2020000" y="2069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ga8b7db9aea_0_1012"/>
            <p:cNvSpPr/>
            <p:nvPr/>
          </p:nvSpPr>
          <p:spPr>
            <a:xfrm>
              <a:off x="2020000" y="2222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ga8b7db9aea_0_1012"/>
            <p:cNvSpPr/>
            <p:nvPr/>
          </p:nvSpPr>
          <p:spPr>
            <a:xfrm>
              <a:off x="2020000" y="2527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a8b7db9aea_0_1012"/>
            <p:cNvSpPr/>
            <p:nvPr/>
          </p:nvSpPr>
          <p:spPr>
            <a:xfrm>
              <a:off x="2020000" y="2679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ga8b7db9aea_0_1012"/>
            <p:cNvSpPr/>
            <p:nvPr/>
          </p:nvSpPr>
          <p:spPr>
            <a:xfrm>
              <a:off x="2020000" y="2831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ga8b7db9aea_0_1012"/>
            <p:cNvSpPr/>
            <p:nvPr/>
          </p:nvSpPr>
          <p:spPr>
            <a:xfrm>
              <a:off x="2020000" y="2984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ga8b7db9aea_0_1012"/>
            <p:cNvSpPr/>
            <p:nvPr/>
          </p:nvSpPr>
          <p:spPr>
            <a:xfrm>
              <a:off x="2020000" y="3136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ga8b7db9aea_0_1012"/>
            <p:cNvSpPr/>
            <p:nvPr/>
          </p:nvSpPr>
          <p:spPr>
            <a:xfrm>
              <a:off x="2020000" y="3365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ga8b7db9aea_0_1012"/>
            <p:cNvSpPr/>
            <p:nvPr/>
          </p:nvSpPr>
          <p:spPr>
            <a:xfrm>
              <a:off x="2020000" y="3517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ga8b7db9aea_0_1012"/>
            <p:cNvSpPr/>
            <p:nvPr/>
          </p:nvSpPr>
          <p:spPr>
            <a:xfrm>
              <a:off x="2020000" y="3670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ga8b7db9aea_0_1012"/>
            <p:cNvSpPr/>
            <p:nvPr/>
          </p:nvSpPr>
          <p:spPr>
            <a:xfrm>
              <a:off x="2020000" y="3822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a8b7db9aea_0_1012"/>
            <p:cNvSpPr/>
            <p:nvPr/>
          </p:nvSpPr>
          <p:spPr>
            <a:xfrm>
              <a:off x="2020000" y="3974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ga8b7db9aea_0_1012"/>
            <p:cNvSpPr/>
            <p:nvPr/>
          </p:nvSpPr>
          <p:spPr>
            <a:xfrm>
              <a:off x="2020000" y="4279725"/>
              <a:ext cx="134400" cy="134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ga8b7db9aea_0_1012"/>
            <p:cNvSpPr/>
            <p:nvPr/>
          </p:nvSpPr>
          <p:spPr>
            <a:xfrm>
              <a:off x="2020000" y="4432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ga8b7db9aea_0_1012"/>
            <p:cNvSpPr/>
            <p:nvPr/>
          </p:nvSpPr>
          <p:spPr>
            <a:xfrm>
              <a:off x="2020000" y="4584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ga8b7db9aea_0_1012"/>
            <p:cNvSpPr/>
            <p:nvPr/>
          </p:nvSpPr>
          <p:spPr>
            <a:xfrm>
              <a:off x="2020000" y="4736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a8b7db9aea_0_1012"/>
            <p:cNvSpPr/>
            <p:nvPr/>
          </p:nvSpPr>
          <p:spPr>
            <a:xfrm>
              <a:off x="2020000" y="4889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0" name="Google Shape;1140;ga8b7db9aea_0_1012"/>
          <p:cNvGrpSpPr/>
          <p:nvPr/>
        </p:nvGrpSpPr>
        <p:grpSpPr>
          <a:xfrm>
            <a:off x="3772600" y="774525"/>
            <a:ext cx="134400" cy="4325400"/>
            <a:chOff x="2858200" y="698325"/>
            <a:chExt cx="134400" cy="4325400"/>
          </a:xfrm>
        </p:grpSpPr>
        <p:sp>
          <p:nvSpPr>
            <p:cNvPr id="1141" name="Google Shape;1141;ga8b7db9aea_0_1012"/>
            <p:cNvSpPr/>
            <p:nvPr/>
          </p:nvSpPr>
          <p:spPr>
            <a:xfrm>
              <a:off x="2858200" y="698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ga8b7db9aea_0_1012"/>
            <p:cNvSpPr/>
            <p:nvPr/>
          </p:nvSpPr>
          <p:spPr>
            <a:xfrm>
              <a:off x="2858200" y="850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ga8b7db9aea_0_1012"/>
            <p:cNvSpPr/>
            <p:nvPr/>
          </p:nvSpPr>
          <p:spPr>
            <a:xfrm>
              <a:off x="2858200" y="1003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ga8b7db9aea_0_1012"/>
            <p:cNvSpPr/>
            <p:nvPr/>
          </p:nvSpPr>
          <p:spPr>
            <a:xfrm>
              <a:off x="2858200" y="1155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ga8b7db9aea_0_1012"/>
            <p:cNvSpPr/>
            <p:nvPr/>
          </p:nvSpPr>
          <p:spPr>
            <a:xfrm>
              <a:off x="2858200" y="1307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ga8b7db9aea_0_1012"/>
            <p:cNvSpPr/>
            <p:nvPr/>
          </p:nvSpPr>
          <p:spPr>
            <a:xfrm>
              <a:off x="2858200" y="1612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ga8b7db9aea_0_1012"/>
            <p:cNvSpPr/>
            <p:nvPr/>
          </p:nvSpPr>
          <p:spPr>
            <a:xfrm>
              <a:off x="2858200" y="1765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ga8b7db9aea_0_1012"/>
            <p:cNvSpPr/>
            <p:nvPr/>
          </p:nvSpPr>
          <p:spPr>
            <a:xfrm>
              <a:off x="2858200" y="1917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ga8b7db9aea_0_1012"/>
            <p:cNvSpPr/>
            <p:nvPr/>
          </p:nvSpPr>
          <p:spPr>
            <a:xfrm>
              <a:off x="2858200" y="2069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a8b7db9aea_0_1012"/>
            <p:cNvSpPr/>
            <p:nvPr/>
          </p:nvSpPr>
          <p:spPr>
            <a:xfrm>
              <a:off x="2858200" y="2222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ga8b7db9aea_0_1012"/>
            <p:cNvSpPr/>
            <p:nvPr/>
          </p:nvSpPr>
          <p:spPr>
            <a:xfrm>
              <a:off x="2858200" y="2527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ga8b7db9aea_0_1012"/>
            <p:cNvSpPr/>
            <p:nvPr/>
          </p:nvSpPr>
          <p:spPr>
            <a:xfrm>
              <a:off x="2858200" y="2679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a8b7db9aea_0_1012"/>
            <p:cNvSpPr/>
            <p:nvPr/>
          </p:nvSpPr>
          <p:spPr>
            <a:xfrm>
              <a:off x="2858200" y="2831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ga8b7db9aea_0_1012"/>
            <p:cNvSpPr/>
            <p:nvPr/>
          </p:nvSpPr>
          <p:spPr>
            <a:xfrm>
              <a:off x="2858200" y="2984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ga8b7db9aea_0_1012"/>
            <p:cNvSpPr/>
            <p:nvPr/>
          </p:nvSpPr>
          <p:spPr>
            <a:xfrm>
              <a:off x="2858200" y="3136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ga8b7db9aea_0_1012"/>
            <p:cNvSpPr/>
            <p:nvPr/>
          </p:nvSpPr>
          <p:spPr>
            <a:xfrm>
              <a:off x="2858200" y="3365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ga8b7db9aea_0_1012"/>
            <p:cNvSpPr/>
            <p:nvPr/>
          </p:nvSpPr>
          <p:spPr>
            <a:xfrm>
              <a:off x="2858200" y="3517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ga8b7db9aea_0_1012"/>
            <p:cNvSpPr/>
            <p:nvPr/>
          </p:nvSpPr>
          <p:spPr>
            <a:xfrm>
              <a:off x="2858200" y="3670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ga8b7db9aea_0_1012"/>
            <p:cNvSpPr/>
            <p:nvPr/>
          </p:nvSpPr>
          <p:spPr>
            <a:xfrm>
              <a:off x="2858200" y="3822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ga8b7db9aea_0_1012"/>
            <p:cNvSpPr/>
            <p:nvPr/>
          </p:nvSpPr>
          <p:spPr>
            <a:xfrm>
              <a:off x="2858200" y="3974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ga8b7db9aea_0_1012"/>
            <p:cNvSpPr/>
            <p:nvPr/>
          </p:nvSpPr>
          <p:spPr>
            <a:xfrm>
              <a:off x="2858200" y="4279725"/>
              <a:ext cx="134400" cy="134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ga8b7db9aea_0_1012"/>
            <p:cNvSpPr/>
            <p:nvPr/>
          </p:nvSpPr>
          <p:spPr>
            <a:xfrm>
              <a:off x="2858200" y="4432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ga8b7db9aea_0_1012"/>
            <p:cNvSpPr/>
            <p:nvPr/>
          </p:nvSpPr>
          <p:spPr>
            <a:xfrm>
              <a:off x="2858200" y="4584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ga8b7db9aea_0_1012"/>
            <p:cNvSpPr/>
            <p:nvPr/>
          </p:nvSpPr>
          <p:spPr>
            <a:xfrm>
              <a:off x="2858200" y="4736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ga8b7db9aea_0_1012"/>
            <p:cNvSpPr/>
            <p:nvPr/>
          </p:nvSpPr>
          <p:spPr>
            <a:xfrm>
              <a:off x="2858200" y="4889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6" name="Google Shape;1166;ga8b7db9aea_0_1012"/>
          <p:cNvGrpSpPr/>
          <p:nvPr/>
        </p:nvGrpSpPr>
        <p:grpSpPr>
          <a:xfrm>
            <a:off x="4687000" y="774525"/>
            <a:ext cx="134400" cy="4325400"/>
            <a:chOff x="3772600" y="698325"/>
            <a:chExt cx="134400" cy="4325400"/>
          </a:xfrm>
        </p:grpSpPr>
        <p:sp>
          <p:nvSpPr>
            <p:cNvPr id="1167" name="Google Shape;1167;ga8b7db9aea_0_1012"/>
            <p:cNvSpPr/>
            <p:nvPr/>
          </p:nvSpPr>
          <p:spPr>
            <a:xfrm>
              <a:off x="3772600" y="698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a8b7db9aea_0_1012"/>
            <p:cNvSpPr/>
            <p:nvPr/>
          </p:nvSpPr>
          <p:spPr>
            <a:xfrm>
              <a:off x="3772600" y="850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a8b7db9aea_0_1012"/>
            <p:cNvSpPr/>
            <p:nvPr/>
          </p:nvSpPr>
          <p:spPr>
            <a:xfrm>
              <a:off x="3772600" y="1003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ga8b7db9aea_0_1012"/>
            <p:cNvSpPr/>
            <p:nvPr/>
          </p:nvSpPr>
          <p:spPr>
            <a:xfrm>
              <a:off x="3772600" y="1155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ga8b7db9aea_0_1012"/>
            <p:cNvSpPr/>
            <p:nvPr/>
          </p:nvSpPr>
          <p:spPr>
            <a:xfrm>
              <a:off x="3772600" y="1307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ga8b7db9aea_0_1012"/>
            <p:cNvSpPr/>
            <p:nvPr/>
          </p:nvSpPr>
          <p:spPr>
            <a:xfrm>
              <a:off x="3772600" y="1612725"/>
              <a:ext cx="134400" cy="134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9999"/>
                </a:solidFill>
                <a:latin typeface="Arial"/>
                <a:ea typeface="Arial"/>
                <a:cs typeface="Arial"/>
                <a:sym typeface="Arial"/>
              </a:endParaRPr>
            </a:p>
          </p:txBody>
        </p:sp>
        <p:sp>
          <p:nvSpPr>
            <p:cNvPr id="1173" name="Google Shape;1173;ga8b7db9aea_0_1012"/>
            <p:cNvSpPr/>
            <p:nvPr/>
          </p:nvSpPr>
          <p:spPr>
            <a:xfrm>
              <a:off x="3772600" y="1765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ga8b7db9aea_0_1012"/>
            <p:cNvSpPr/>
            <p:nvPr/>
          </p:nvSpPr>
          <p:spPr>
            <a:xfrm>
              <a:off x="3772600" y="19175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ga8b7db9aea_0_1012"/>
            <p:cNvSpPr/>
            <p:nvPr/>
          </p:nvSpPr>
          <p:spPr>
            <a:xfrm>
              <a:off x="3772600" y="20699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ga8b7db9aea_0_1012"/>
            <p:cNvSpPr/>
            <p:nvPr/>
          </p:nvSpPr>
          <p:spPr>
            <a:xfrm>
              <a:off x="3772600" y="22223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a8b7db9aea_0_1012"/>
            <p:cNvSpPr/>
            <p:nvPr/>
          </p:nvSpPr>
          <p:spPr>
            <a:xfrm>
              <a:off x="3772600" y="2527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ga8b7db9aea_0_1012"/>
            <p:cNvSpPr/>
            <p:nvPr/>
          </p:nvSpPr>
          <p:spPr>
            <a:xfrm>
              <a:off x="3772600" y="26795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ga8b7db9aea_0_1012"/>
            <p:cNvSpPr/>
            <p:nvPr/>
          </p:nvSpPr>
          <p:spPr>
            <a:xfrm>
              <a:off x="3772600" y="28319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ga8b7db9aea_0_1012"/>
            <p:cNvSpPr/>
            <p:nvPr/>
          </p:nvSpPr>
          <p:spPr>
            <a:xfrm>
              <a:off x="3772600" y="29843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ga8b7db9aea_0_1012"/>
            <p:cNvSpPr/>
            <p:nvPr/>
          </p:nvSpPr>
          <p:spPr>
            <a:xfrm>
              <a:off x="3772600" y="31367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ga8b7db9aea_0_1012"/>
            <p:cNvSpPr/>
            <p:nvPr/>
          </p:nvSpPr>
          <p:spPr>
            <a:xfrm>
              <a:off x="3772600" y="3365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ga8b7db9aea_0_1012"/>
            <p:cNvSpPr/>
            <p:nvPr/>
          </p:nvSpPr>
          <p:spPr>
            <a:xfrm>
              <a:off x="3772600" y="3517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ga8b7db9aea_0_1012"/>
            <p:cNvSpPr/>
            <p:nvPr/>
          </p:nvSpPr>
          <p:spPr>
            <a:xfrm>
              <a:off x="3772600" y="3670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ga8b7db9aea_0_1012"/>
            <p:cNvSpPr/>
            <p:nvPr/>
          </p:nvSpPr>
          <p:spPr>
            <a:xfrm>
              <a:off x="3772600" y="3822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ga8b7db9aea_0_1012"/>
            <p:cNvSpPr/>
            <p:nvPr/>
          </p:nvSpPr>
          <p:spPr>
            <a:xfrm>
              <a:off x="3772600" y="3974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ga8b7db9aea_0_1012"/>
            <p:cNvSpPr/>
            <p:nvPr/>
          </p:nvSpPr>
          <p:spPr>
            <a:xfrm>
              <a:off x="3772600" y="4279725"/>
              <a:ext cx="134400" cy="134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ga8b7db9aea_0_1012"/>
            <p:cNvSpPr/>
            <p:nvPr/>
          </p:nvSpPr>
          <p:spPr>
            <a:xfrm>
              <a:off x="3772600" y="4432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ga8b7db9aea_0_1012"/>
            <p:cNvSpPr/>
            <p:nvPr/>
          </p:nvSpPr>
          <p:spPr>
            <a:xfrm>
              <a:off x="3772600" y="4584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ga8b7db9aea_0_1012"/>
            <p:cNvSpPr/>
            <p:nvPr/>
          </p:nvSpPr>
          <p:spPr>
            <a:xfrm>
              <a:off x="3772600" y="4736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ga8b7db9aea_0_1012"/>
            <p:cNvSpPr/>
            <p:nvPr/>
          </p:nvSpPr>
          <p:spPr>
            <a:xfrm>
              <a:off x="3772600" y="4889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2" name="Google Shape;1192;ga8b7db9aea_0_1012"/>
          <p:cNvGrpSpPr/>
          <p:nvPr/>
        </p:nvGrpSpPr>
        <p:grpSpPr>
          <a:xfrm>
            <a:off x="5677600" y="774525"/>
            <a:ext cx="134400" cy="4325400"/>
            <a:chOff x="4687000" y="698325"/>
            <a:chExt cx="134400" cy="4325400"/>
          </a:xfrm>
        </p:grpSpPr>
        <p:sp>
          <p:nvSpPr>
            <p:cNvPr id="1193" name="Google Shape;1193;ga8b7db9aea_0_1012"/>
            <p:cNvSpPr/>
            <p:nvPr/>
          </p:nvSpPr>
          <p:spPr>
            <a:xfrm>
              <a:off x="4687000" y="698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ga8b7db9aea_0_1012"/>
            <p:cNvSpPr/>
            <p:nvPr/>
          </p:nvSpPr>
          <p:spPr>
            <a:xfrm>
              <a:off x="4687000" y="850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ga8b7db9aea_0_1012"/>
            <p:cNvSpPr/>
            <p:nvPr/>
          </p:nvSpPr>
          <p:spPr>
            <a:xfrm>
              <a:off x="4687000" y="1003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ga8b7db9aea_0_1012"/>
            <p:cNvSpPr/>
            <p:nvPr/>
          </p:nvSpPr>
          <p:spPr>
            <a:xfrm>
              <a:off x="4687000" y="1155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ga8b7db9aea_0_1012"/>
            <p:cNvSpPr/>
            <p:nvPr/>
          </p:nvSpPr>
          <p:spPr>
            <a:xfrm>
              <a:off x="4687000" y="1307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ga8b7db9aea_0_1012"/>
            <p:cNvSpPr/>
            <p:nvPr/>
          </p:nvSpPr>
          <p:spPr>
            <a:xfrm>
              <a:off x="4687000" y="16127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ga8b7db9aea_0_1012"/>
            <p:cNvSpPr/>
            <p:nvPr/>
          </p:nvSpPr>
          <p:spPr>
            <a:xfrm>
              <a:off x="4687000" y="1765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ga8b7db9aea_0_1012"/>
            <p:cNvSpPr/>
            <p:nvPr/>
          </p:nvSpPr>
          <p:spPr>
            <a:xfrm>
              <a:off x="4687000" y="19175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ga8b7db9aea_0_1012"/>
            <p:cNvSpPr/>
            <p:nvPr/>
          </p:nvSpPr>
          <p:spPr>
            <a:xfrm>
              <a:off x="4687000" y="20699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ga8b7db9aea_0_1012"/>
            <p:cNvSpPr/>
            <p:nvPr/>
          </p:nvSpPr>
          <p:spPr>
            <a:xfrm>
              <a:off x="4687000" y="22223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ga8b7db9aea_0_1012"/>
            <p:cNvSpPr/>
            <p:nvPr/>
          </p:nvSpPr>
          <p:spPr>
            <a:xfrm>
              <a:off x="4687000" y="2527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ga8b7db9aea_0_1012"/>
            <p:cNvSpPr/>
            <p:nvPr/>
          </p:nvSpPr>
          <p:spPr>
            <a:xfrm>
              <a:off x="4687000" y="26795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ga8b7db9aea_0_1012"/>
            <p:cNvSpPr/>
            <p:nvPr/>
          </p:nvSpPr>
          <p:spPr>
            <a:xfrm>
              <a:off x="4687000" y="28319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ga8b7db9aea_0_1012"/>
            <p:cNvSpPr/>
            <p:nvPr/>
          </p:nvSpPr>
          <p:spPr>
            <a:xfrm>
              <a:off x="4687000" y="29843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ga8b7db9aea_0_1012"/>
            <p:cNvSpPr/>
            <p:nvPr/>
          </p:nvSpPr>
          <p:spPr>
            <a:xfrm>
              <a:off x="4687000" y="31367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ga8b7db9aea_0_1012"/>
            <p:cNvSpPr/>
            <p:nvPr/>
          </p:nvSpPr>
          <p:spPr>
            <a:xfrm>
              <a:off x="4687000" y="3365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ga8b7db9aea_0_1012"/>
            <p:cNvSpPr/>
            <p:nvPr/>
          </p:nvSpPr>
          <p:spPr>
            <a:xfrm>
              <a:off x="4687000" y="3517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ga8b7db9aea_0_1012"/>
            <p:cNvSpPr/>
            <p:nvPr/>
          </p:nvSpPr>
          <p:spPr>
            <a:xfrm>
              <a:off x="4687000" y="3670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ga8b7db9aea_0_1012"/>
            <p:cNvSpPr/>
            <p:nvPr/>
          </p:nvSpPr>
          <p:spPr>
            <a:xfrm>
              <a:off x="4687000" y="3822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ga8b7db9aea_0_1012"/>
            <p:cNvSpPr/>
            <p:nvPr/>
          </p:nvSpPr>
          <p:spPr>
            <a:xfrm>
              <a:off x="4687000" y="3974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ga8b7db9aea_0_1012"/>
            <p:cNvSpPr/>
            <p:nvPr/>
          </p:nvSpPr>
          <p:spPr>
            <a:xfrm>
              <a:off x="4687000" y="4279725"/>
              <a:ext cx="134400" cy="134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ga8b7db9aea_0_1012"/>
            <p:cNvSpPr/>
            <p:nvPr/>
          </p:nvSpPr>
          <p:spPr>
            <a:xfrm>
              <a:off x="4687000" y="4432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ga8b7db9aea_0_1012"/>
            <p:cNvSpPr/>
            <p:nvPr/>
          </p:nvSpPr>
          <p:spPr>
            <a:xfrm>
              <a:off x="4687000" y="4584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ga8b7db9aea_0_1012"/>
            <p:cNvSpPr/>
            <p:nvPr/>
          </p:nvSpPr>
          <p:spPr>
            <a:xfrm>
              <a:off x="4687000" y="4736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ga8b7db9aea_0_1012"/>
            <p:cNvSpPr/>
            <p:nvPr/>
          </p:nvSpPr>
          <p:spPr>
            <a:xfrm>
              <a:off x="4687000" y="4889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8" name="Google Shape;1218;ga8b7db9aea_0_1012"/>
          <p:cNvGrpSpPr/>
          <p:nvPr/>
        </p:nvGrpSpPr>
        <p:grpSpPr>
          <a:xfrm>
            <a:off x="6668200" y="774525"/>
            <a:ext cx="134400" cy="4325400"/>
            <a:chOff x="5525200" y="698325"/>
            <a:chExt cx="134400" cy="4325400"/>
          </a:xfrm>
        </p:grpSpPr>
        <p:sp>
          <p:nvSpPr>
            <p:cNvPr id="1219" name="Google Shape;1219;ga8b7db9aea_0_1012"/>
            <p:cNvSpPr/>
            <p:nvPr/>
          </p:nvSpPr>
          <p:spPr>
            <a:xfrm>
              <a:off x="5525200" y="698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ga8b7db9aea_0_1012"/>
            <p:cNvSpPr/>
            <p:nvPr/>
          </p:nvSpPr>
          <p:spPr>
            <a:xfrm>
              <a:off x="5525200" y="850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ga8b7db9aea_0_1012"/>
            <p:cNvSpPr/>
            <p:nvPr/>
          </p:nvSpPr>
          <p:spPr>
            <a:xfrm>
              <a:off x="5525200" y="1003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ga8b7db9aea_0_1012"/>
            <p:cNvSpPr/>
            <p:nvPr/>
          </p:nvSpPr>
          <p:spPr>
            <a:xfrm>
              <a:off x="5525200" y="1155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ga8b7db9aea_0_1012"/>
            <p:cNvSpPr/>
            <p:nvPr/>
          </p:nvSpPr>
          <p:spPr>
            <a:xfrm>
              <a:off x="5525200" y="1307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ga8b7db9aea_0_1012"/>
            <p:cNvSpPr/>
            <p:nvPr/>
          </p:nvSpPr>
          <p:spPr>
            <a:xfrm>
              <a:off x="5525200" y="16127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ga8b7db9aea_0_1012"/>
            <p:cNvSpPr/>
            <p:nvPr/>
          </p:nvSpPr>
          <p:spPr>
            <a:xfrm>
              <a:off x="5525200" y="1765125"/>
              <a:ext cx="134400" cy="134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ga8b7db9aea_0_1012"/>
            <p:cNvSpPr/>
            <p:nvPr/>
          </p:nvSpPr>
          <p:spPr>
            <a:xfrm>
              <a:off x="5525200" y="1917525"/>
              <a:ext cx="134400" cy="134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ga8b7db9aea_0_1012"/>
            <p:cNvSpPr/>
            <p:nvPr/>
          </p:nvSpPr>
          <p:spPr>
            <a:xfrm>
              <a:off x="5525200" y="2069925"/>
              <a:ext cx="134400" cy="134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ga8b7db9aea_0_1012"/>
            <p:cNvSpPr/>
            <p:nvPr/>
          </p:nvSpPr>
          <p:spPr>
            <a:xfrm>
              <a:off x="5525200" y="2222325"/>
              <a:ext cx="134400" cy="134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ga8b7db9aea_0_1012"/>
            <p:cNvSpPr/>
            <p:nvPr/>
          </p:nvSpPr>
          <p:spPr>
            <a:xfrm>
              <a:off x="5525200" y="2527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ga8b7db9aea_0_1012"/>
            <p:cNvSpPr/>
            <p:nvPr/>
          </p:nvSpPr>
          <p:spPr>
            <a:xfrm>
              <a:off x="5525200" y="26795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ga8b7db9aea_0_1012"/>
            <p:cNvSpPr/>
            <p:nvPr/>
          </p:nvSpPr>
          <p:spPr>
            <a:xfrm>
              <a:off x="5525200" y="28319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ga8b7db9aea_0_1012"/>
            <p:cNvSpPr/>
            <p:nvPr/>
          </p:nvSpPr>
          <p:spPr>
            <a:xfrm>
              <a:off x="5525200" y="29843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ga8b7db9aea_0_1012"/>
            <p:cNvSpPr/>
            <p:nvPr/>
          </p:nvSpPr>
          <p:spPr>
            <a:xfrm>
              <a:off x="5525200" y="31367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ga8b7db9aea_0_1012"/>
            <p:cNvSpPr/>
            <p:nvPr/>
          </p:nvSpPr>
          <p:spPr>
            <a:xfrm>
              <a:off x="5525200" y="33653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ga8b7db9aea_0_1012"/>
            <p:cNvSpPr/>
            <p:nvPr/>
          </p:nvSpPr>
          <p:spPr>
            <a:xfrm>
              <a:off x="5525200" y="35177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ga8b7db9aea_0_1012"/>
            <p:cNvSpPr/>
            <p:nvPr/>
          </p:nvSpPr>
          <p:spPr>
            <a:xfrm>
              <a:off x="5525200" y="3670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ga8b7db9aea_0_1012"/>
            <p:cNvSpPr/>
            <p:nvPr/>
          </p:nvSpPr>
          <p:spPr>
            <a:xfrm>
              <a:off x="5525200" y="38225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ga8b7db9aea_0_1012"/>
            <p:cNvSpPr/>
            <p:nvPr/>
          </p:nvSpPr>
          <p:spPr>
            <a:xfrm>
              <a:off x="5525200" y="39749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ga8b7db9aea_0_1012"/>
            <p:cNvSpPr/>
            <p:nvPr/>
          </p:nvSpPr>
          <p:spPr>
            <a:xfrm>
              <a:off x="5525200" y="4279725"/>
              <a:ext cx="134400" cy="134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ga8b7db9aea_0_1012"/>
            <p:cNvSpPr/>
            <p:nvPr/>
          </p:nvSpPr>
          <p:spPr>
            <a:xfrm>
              <a:off x="5525200" y="4432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ga8b7db9aea_0_1012"/>
            <p:cNvSpPr/>
            <p:nvPr/>
          </p:nvSpPr>
          <p:spPr>
            <a:xfrm>
              <a:off x="5525200" y="4584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ga8b7db9aea_0_1012"/>
            <p:cNvSpPr/>
            <p:nvPr/>
          </p:nvSpPr>
          <p:spPr>
            <a:xfrm>
              <a:off x="5525200" y="47369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ga8b7db9aea_0_1012"/>
            <p:cNvSpPr/>
            <p:nvPr/>
          </p:nvSpPr>
          <p:spPr>
            <a:xfrm>
              <a:off x="5525200" y="4889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4" name="Google Shape;1244;ga8b7db9aea_0_1012"/>
          <p:cNvGrpSpPr/>
          <p:nvPr/>
        </p:nvGrpSpPr>
        <p:grpSpPr>
          <a:xfrm>
            <a:off x="7658800" y="774525"/>
            <a:ext cx="134400" cy="4325400"/>
            <a:chOff x="6439600" y="698325"/>
            <a:chExt cx="134400" cy="4325400"/>
          </a:xfrm>
        </p:grpSpPr>
        <p:sp>
          <p:nvSpPr>
            <p:cNvPr id="1245" name="Google Shape;1245;ga8b7db9aea_0_1012"/>
            <p:cNvSpPr/>
            <p:nvPr/>
          </p:nvSpPr>
          <p:spPr>
            <a:xfrm>
              <a:off x="6439600" y="6983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ga8b7db9aea_0_1012"/>
            <p:cNvSpPr/>
            <p:nvPr/>
          </p:nvSpPr>
          <p:spPr>
            <a:xfrm>
              <a:off x="6439600" y="8507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ga8b7db9aea_0_1012"/>
            <p:cNvSpPr/>
            <p:nvPr/>
          </p:nvSpPr>
          <p:spPr>
            <a:xfrm>
              <a:off x="6439600" y="10031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ga8b7db9aea_0_1012"/>
            <p:cNvSpPr/>
            <p:nvPr/>
          </p:nvSpPr>
          <p:spPr>
            <a:xfrm>
              <a:off x="6439600" y="1155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ga8b7db9aea_0_1012"/>
            <p:cNvSpPr/>
            <p:nvPr/>
          </p:nvSpPr>
          <p:spPr>
            <a:xfrm>
              <a:off x="6439600" y="13079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ga8b7db9aea_0_1012"/>
            <p:cNvSpPr/>
            <p:nvPr/>
          </p:nvSpPr>
          <p:spPr>
            <a:xfrm>
              <a:off x="6439600" y="16127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ga8b7db9aea_0_1012"/>
            <p:cNvSpPr/>
            <p:nvPr/>
          </p:nvSpPr>
          <p:spPr>
            <a:xfrm>
              <a:off x="6439600" y="1765125"/>
              <a:ext cx="134400" cy="134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ga8b7db9aea_0_1012"/>
            <p:cNvSpPr/>
            <p:nvPr/>
          </p:nvSpPr>
          <p:spPr>
            <a:xfrm>
              <a:off x="6439600" y="1917525"/>
              <a:ext cx="134400" cy="134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ga8b7db9aea_0_1012"/>
            <p:cNvSpPr/>
            <p:nvPr/>
          </p:nvSpPr>
          <p:spPr>
            <a:xfrm>
              <a:off x="6439600" y="2069925"/>
              <a:ext cx="134400" cy="134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ga8b7db9aea_0_1012"/>
            <p:cNvSpPr/>
            <p:nvPr/>
          </p:nvSpPr>
          <p:spPr>
            <a:xfrm>
              <a:off x="6439600" y="2222325"/>
              <a:ext cx="134400" cy="134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ga8b7db9aea_0_1012"/>
            <p:cNvSpPr/>
            <p:nvPr/>
          </p:nvSpPr>
          <p:spPr>
            <a:xfrm>
              <a:off x="6439600" y="25271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ga8b7db9aea_0_1012"/>
            <p:cNvSpPr/>
            <p:nvPr/>
          </p:nvSpPr>
          <p:spPr>
            <a:xfrm>
              <a:off x="6439600" y="26795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ga8b7db9aea_0_1012"/>
            <p:cNvSpPr/>
            <p:nvPr/>
          </p:nvSpPr>
          <p:spPr>
            <a:xfrm>
              <a:off x="6439600" y="2831925"/>
              <a:ext cx="134400" cy="134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ga8b7db9aea_0_1012"/>
            <p:cNvSpPr/>
            <p:nvPr/>
          </p:nvSpPr>
          <p:spPr>
            <a:xfrm>
              <a:off x="6439600" y="29843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ga8b7db9aea_0_1012"/>
            <p:cNvSpPr/>
            <p:nvPr/>
          </p:nvSpPr>
          <p:spPr>
            <a:xfrm>
              <a:off x="6439600" y="31367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ga8b7db9aea_0_1012"/>
            <p:cNvSpPr/>
            <p:nvPr/>
          </p:nvSpPr>
          <p:spPr>
            <a:xfrm>
              <a:off x="6439600" y="33653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ga8b7db9aea_0_1012"/>
            <p:cNvSpPr/>
            <p:nvPr/>
          </p:nvSpPr>
          <p:spPr>
            <a:xfrm>
              <a:off x="6439600" y="3517725"/>
              <a:ext cx="134400" cy="1344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ga8b7db9aea_0_1012"/>
            <p:cNvSpPr/>
            <p:nvPr/>
          </p:nvSpPr>
          <p:spPr>
            <a:xfrm>
              <a:off x="6439600" y="3670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ga8b7db9aea_0_1012"/>
            <p:cNvSpPr/>
            <p:nvPr/>
          </p:nvSpPr>
          <p:spPr>
            <a:xfrm>
              <a:off x="6439600" y="38225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ga8b7db9aea_0_1012"/>
            <p:cNvSpPr/>
            <p:nvPr/>
          </p:nvSpPr>
          <p:spPr>
            <a:xfrm>
              <a:off x="6439600" y="39749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ga8b7db9aea_0_1012"/>
            <p:cNvSpPr/>
            <p:nvPr/>
          </p:nvSpPr>
          <p:spPr>
            <a:xfrm>
              <a:off x="6439600" y="4279725"/>
              <a:ext cx="134400" cy="134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ga8b7db9aea_0_1012"/>
            <p:cNvSpPr/>
            <p:nvPr/>
          </p:nvSpPr>
          <p:spPr>
            <a:xfrm>
              <a:off x="6439600" y="44321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ga8b7db9aea_0_1012"/>
            <p:cNvSpPr/>
            <p:nvPr/>
          </p:nvSpPr>
          <p:spPr>
            <a:xfrm>
              <a:off x="6439600" y="4584525"/>
              <a:ext cx="134400" cy="13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ga8b7db9aea_0_1012"/>
            <p:cNvSpPr/>
            <p:nvPr/>
          </p:nvSpPr>
          <p:spPr>
            <a:xfrm>
              <a:off x="6439600" y="47369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ga8b7db9aea_0_1012"/>
            <p:cNvSpPr/>
            <p:nvPr/>
          </p:nvSpPr>
          <p:spPr>
            <a:xfrm>
              <a:off x="6439600" y="4889325"/>
              <a:ext cx="134400" cy="134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70" name="Google Shape;1270;ga8b7db9aea_0_1012"/>
          <p:cNvPicPr preferRelativeResize="0"/>
          <p:nvPr/>
        </p:nvPicPr>
        <p:blipFill rotWithShape="1">
          <a:blip r:embed="rId3">
            <a:alphaModFix/>
          </a:blip>
          <a:srcRect b="0" l="0" r="0" t="0"/>
          <a:stretch/>
        </p:blipFill>
        <p:spPr>
          <a:xfrm rot="-1098852">
            <a:off x="8393467" y="1640390"/>
            <a:ext cx="703895" cy="70389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graphicFrame>
        <p:nvGraphicFramePr>
          <p:cNvPr id="1275" name="Google Shape;1275;ga8b7dba08f_3_6"/>
          <p:cNvGraphicFramePr/>
          <p:nvPr/>
        </p:nvGraphicFramePr>
        <p:xfrm>
          <a:off x="612345" y="71306"/>
          <a:ext cx="3000000" cy="3000000"/>
        </p:xfrm>
        <a:graphic>
          <a:graphicData uri="http://schemas.openxmlformats.org/drawingml/2006/table">
            <a:tbl>
              <a:tblPr>
                <a:noFill/>
                <a:tableStyleId>{8AABA2CB-4387-442F-9114-9D9F8FF5095A}</a:tableStyleId>
              </a:tblPr>
              <a:tblGrid>
                <a:gridCol w="652625"/>
                <a:gridCol w="597025"/>
                <a:gridCol w="741075"/>
                <a:gridCol w="741075"/>
                <a:gridCol w="741075"/>
                <a:gridCol w="741075"/>
                <a:gridCol w="741075"/>
                <a:gridCol w="741075"/>
                <a:gridCol w="741075"/>
                <a:gridCol w="741075"/>
                <a:gridCol w="741075"/>
              </a:tblGrid>
              <a:tr h="367825">
                <a:tc gridSpan="2">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00"/>
                          </a:solidFill>
                        </a:rPr>
                        <a:t>立○</a:t>
                      </a:r>
                      <a:r>
                        <a:rPr lang="en" sz="1400" u="none" cap="none" strike="noStrike"/>
                        <a:t>無加工</a:t>
                      </a:r>
                      <a:endParaRPr sz="1400" u="none" cap="none" strike="noStrike">
                        <a:solidFill>
                          <a:srgbClr val="000000"/>
                        </a:solidFill>
                      </a:endParaRPr>
                    </a:p>
                  </a:txBody>
                  <a:tcPr marT="91425" marB="91425" marR="91425" marL="91425">
                    <a:solidFill>
                      <a:srgbClr val="FF9900"/>
                    </a:solidFill>
                  </a:tcPr>
                </a:tc>
                <a:tc hMerge="1"/>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第一天</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第二天</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第三天</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第四天</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第五天</a:t>
                      </a:r>
                      <a:endParaRPr sz="10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第六天</a:t>
                      </a:r>
                      <a:endParaRPr sz="1400" u="none" cap="none" strike="noStrike">
                        <a:solidFill>
                          <a:srgbClr val="000000"/>
                        </a:solidFill>
                      </a:endParaRPr>
                    </a:p>
                  </a:txBody>
                  <a:tcPr marT="91425" marB="91425" marR="91425" marL="91425" anchor="ctr">
                    <a:lnB cap="flat" cmpd="sng" w="9525">
                      <a:solidFill>
                        <a:srgbClr val="D9D9D9"/>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第七天</a:t>
                      </a:r>
                      <a:endParaRPr sz="10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發霉名次</a:t>
                      </a:r>
                      <a:endParaRPr sz="10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效果</a:t>
                      </a:r>
                      <a:endParaRPr sz="1000" u="none" cap="none" strike="noStrike">
                        <a:solidFill>
                          <a:srgbClr val="000000"/>
                        </a:solidFill>
                      </a:endParaRPr>
                    </a:p>
                  </a:txBody>
                  <a:tcPr marT="91425" marB="91425" marR="91425" marL="91425" anchor="ctr">
                    <a:solidFill>
                      <a:srgbClr val="FFE599"/>
                    </a:solidFill>
                  </a:tcPr>
                </a:tc>
              </a:tr>
              <a:tr h="230425">
                <a:tc rowSpan="1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有照光</a:t>
                      </a:r>
                      <a:endParaRPr sz="1400" u="none" cap="none" strike="noStrike">
                        <a:solidFill>
                          <a:srgbClr val="000000"/>
                        </a:solidFill>
                      </a:endParaRPr>
                    </a:p>
                  </a:txBody>
                  <a:tcPr marT="91425" marB="91425" marR="91425" marL="91425">
                    <a:solidFill>
                      <a:srgbClr val="FFD966"/>
                    </a:solidFill>
                  </a:tcPr>
                </a:tc>
                <a:tc rowSpan="5">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照度200</a:t>
                      </a:r>
                      <a:r>
                        <a:rPr lang="en" sz="1000" u="none" cap="none" strike="noStrike"/>
                        <a:t>    </a:t>
                      </a:r>
                      <a:endParaRPr sz="1000" u="none" cap="none" strike="noStrike">
                        <a:solidFill>
                          <a:srgbClr val="000000"/>
                        </a:solidFill>
                      </a:endParaRPr>
                    </a:p>
                  </a:txBody>
                  <a:tcPr marT="91425" marB="91425" marR="91425" marL="91425" anchor="ctr">
                    <a:solidFill>
                      <a:srgbClr val="FFD966"/>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D9D9D9"/>
                      </a:solidFill>
                      <a:prstDash val="solid"/>
                      <a:round/>
                      <a:headEnd len="sm" w="sm" type="none"/>
                      <a:tailEnd len="sm" w="sm" type="none"/>
                    </a:lnR>
                    <a:solidFill>
                      <a:srgbClr val="EFEFE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D9D9D9"/>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D9D9D9"/>
                      </a:solidFill>
                      <a:prstDash val="solid"/>
                      <a:round/>
                      <a:headEnd len="sm" w="sm" type="none"/>
                      <a:tailEnd len="sm" w="sm" type="none"/>
                    </a:lnL>
                    <a:solidFill>
                      <a:srgbClr val="CCCCCC"/>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solidFill>
                          <a:srgbClr val="000000"/>
                        </a:solidFill>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T cap="flat" cmpd="sng" w="9525">
                      <a:solidFill>
                        <a:srgbClr val="D9D9D9"/>
                      </a:solidFill>
                      <a:prstDash val="solid"/>
                      <a:round/>
                      <a:headEnd len="sm" w="sm" type="none"/>
                      <a:tailEnd len="sm" w="sm" type="none"/>
                    </a:lnT>
                    <a:solidFill>
                      <a:srgbClr val="EFEFE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EFEFE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CCCCCC"/>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EFEFE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EFEFE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CCCCCC"/>
                    </a:solidFill>
                  </a:tcPr>
                </a:tc>
                <a:tc vMerge="1"/>
                <a:tc vMerge="1"/>
              </a:tr>
              <a:tr h="230425">
                <a:tc vMerge="1"/>
                <a:tc rowSpan="5">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照度300</a:t>
                      </a:r>
                      <a:endParaRPr sz="1000" u="none" cap="none" strike="noStrike">
                        <a:solidFill>
                          <a:srgbClr val="000000"/>
                        </a:solidFill>
                      </a:endParaRPr>
                    </a:p>
                  </a:txBody>
                  <a:tcPr marT="91425" marB="91425" marR="91425" marL="91425" anchor="ctr">
                    <a:lnR cap="flat" cmpd="sng" w="9525">
                      <a:solidFill>
                        <a:srgbClr val="9E9E9E"/>
                      </a:solidFill>
                      <a:prstDash val="solid"/>
                      <a:round/>
                      <a:headEnd len="sm" w="sm" type="none"/>
                      <a:tailEnd len="sm" w="sm" type="none"/>
                    </a:lnR>
                    <a:solidFill>
                      <a:srgbClr val="FFD966"/>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solidFill>
                          <a:srgbClr val="EFEFEF"/>
                        </a:solidFill>
                      </a:endParaRPr>
                    </a:p>
                  </a:txBody>
                  <a:tcPr marT="91425" marB="91425" marR="91425" marL="91425" anchor="ctr">
                    <a:lnR cap="flat" cmpd="sng" w="9525">
                      <a:solidFill>
                        <a:srgbClr val="9E9E9E"/>
                      </a:solidFill>
                      <a:prstDash val="solid"/>
                      <a:round/>
                      <a:headEnd len="sm" w="sm" type="none"/>
                      <a:tailEnd len="sm" w="sm" type="none"/>
                    </a:lnR>
                    <a:solidFill>
                      <a:srgbClr val="EFEFE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a:t>
                      </a:r>
                      <a:endParaRPr sz="1400" u="none" cap="none" strike="noStrike">
                        <a:solidFill>
                          <a:srgbClr val="00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FFFFFF"/>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FFFFFF"/>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EFEFEF"/>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FFFFFF"/>
                    </a:solidFill>
                  </a:tcPr>
                </a:tc>
                <a:tc vMerge="1"/>
                <a:tc vMerge="1"/>
              </a:tr>
              <a:tr h="230425">
                <a:tc vMerge="1"/>
                <a:tc rowSpan="5">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照度400</a:t>
                      </a:r>
                      <a:endParaRPr sz="1000" u="none" cap="none" strike="noStrike">
                        <a:solidFill>
                          <a:srgbClr val="000000"/>
                        </a:solidFill>
                      </a:endParaRPr>
                    </a:p>
                  </a:txBody>
                  <a:tcPr marT="91425" marB="91425" marR="91425" marL="91425" anchor="ctr">
                    <a:solidFill>
                      <a:srgbClr val="FFD966"/>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a:t>
                      </a:r>
                      <a:endParaRPr sz="1400" u="none" cap="none" strike="noStrike">
                        <a:solidFill>
                          <a:srgbClr val="000000"/>
                        </a:solidFill>
                      </a:endParaRPr>
                    </a:p>
                  </a:txBody>
                  <a:tcPr marT="91425" marB="91425" marR="91425" marL="91425" anchor="ctr">
                    <a:lnT cap="flat" cmpd="sng" w="9525">
                      <a:solidFill>
                        <a:srgbClr val="9E9E9E"/>
                      </a:solidFill>
                      <a:prstDash val="solid"/>
                      <a:round/>
                      <a:headEnd len="sm" w="sm" type="none"/>
                      <a:tailEnd len="sm" w="sm" type="none"/>
                    </a:lnT>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vMerge="1"/>
                <a:tc vMerge="1"/>
              </a:tr>
              <a:tr h="230425">
                <a:tc vMerge="1"/>
                <a:tc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vMerge="1"/>
                <a:tc vMerge="1"/>
              </a:tr>
              <a:tr h="230425">
                <a:tc gridSpan="2"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無照光</a:t>
                      </a:r>
                      <a:endParaRPr sz="1000" u="none" cap="none" strike="noStrike">
                        <a:solidFill>
                          <a:srgbClr val="000000"/>
                        </a:solidFill>
                      </a:endParaRPr>
                    </a:p>
                  </a:txBody>
                  <a:tcPr marT="91425" marB="91425" marR="91425" marL="91425">
                    <a:solidFill>
                      <a:srgbClr val="FFD966"/>
                    </a:solidFill>
                  </a:tcPr>
                </a:tc>
                <a:tc rowSpan="5" h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EFEFE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CCCCCC"/>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B7B7B7"/>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999999"/>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solidFill>
                          <a:srgbClr val="000000"/>
                        </a:solidFill>
                      </a:endParaRPr>
                    </a:p>
                  </a:txBody>
                  <a:tcPr marT="91425" marB="91425" marR="91425" marL="91425" anchor="ctr">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solidFill>
                      <a:srgbClr val="FFFFFF"/>
                    </a:solidFill>
                  </a:tcPr>
                </a:tc>
              </a:tr>
              <a:tr h="230425">
                <a:tc gridSpan="2" vMerge="1"/>
                <a:tc hMerge="1"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EFEFE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999999"/>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666666"/>
                    </a:solidFill>
                  </a:tcPr>
                </a:tc>
                <a:tc vMerge="1"/>
                <a:tc vMerge="1"/>
              </a:tr>
              <a:tr h="230425">
                <a:tc gridSpan="2" vMerge="1"/>
                <a:tc hMerge="1"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CCCCCC"/>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B7B7B7"/>
                    </a:solidFill>
                  </a:tcPr>
                </a:tc>
                <a:tc vMerge="1"/>
                <a:tc vMerge="1"/>
              </a:tr>
              <a:tr h="230425">
                <a:tc gridSpan="2" vMerge="1"/>
                <a:tc hMerge="1"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EFEFE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vMerge="1"/>
                <a:tc vMerge="1"/>
              </a:tr>
              <a:tr h="230425">
                <a:tc gridSpan="2" vMerge="1"/>
                <a:tc hMerge="1" vMerge="1"/>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CCCCCC"/>
                    </a:solidFill>
                  </a:tcPr>
                </a:tc>
                <a:tc>
                  <a:txBody>
                    <a:bodyPr/>
                    <a:lstStyle/>
                    <a:p>
                      <a:pPr indent="0" lvl="0" marL="0" marR="0" rtl="0" algn="l">
                        <a:lnSpc>
                          <a:spcPct val="5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999999"/>
                    </a:solidFill>
                  </a:tcPr>
                </a:tc>
                <a:tc vMerge="1"/>
                <a:tc vMerge="1"/>
              </a:tr>
            </a:tbl>
          </a:graphicData>
        </a:graphic>
      </p:graphicFrame>
      <p:pic>
        <p:nvPicPr>
          <p:cNvPr id="1276" name="Google Shape;1276;ga8b7dba08f_3_6"/>
          <p:cNvPicPr preferRelativeResize="0"/>
          <p:nvPr/>
        </p:nvPicPr>
        <p:blipFill rotWithShape="1">
          <a:blip r:embed="rId3">
            <a:alphaModFix/>
          </a:blip>
          <a:srcRect b="0" l="0" r="0" t="0"/>
          <a:stretch/>
        </p:blipFill>
        <p:spPr>
          <a:xfrm>
            <a:off x="7585825" y="670000"/>
            <a:ext cx="1078000" cy="1078000"/>
          </a:xfrm>
          <a:prstGeom prst="rect">
            <a:avLst/>
          </a:prstGeom>
          <a:noFill/>
          <a:ln>
            <a:noFill/>
          </a:ln>
        </p:spPr>
      </p:pic>
      <p:pic>
        <p:nvPicPr>
          <p:cNvPr id="1277" name="Google Shape;1277;ga8b7dba08f_3_6"/>
          <p:cNvPicPr preferRelativeResize="0"/>
          <p:nvPr/>
        </p:nvPicPr>
        <p:blipFill rotWithShape="1">
          <a:blip r:embed="rId3">
            <a:alphaModFix/>
          </a:blip>
          <a:srcRect b="0" l="0" r="0" t="0"/>
          <a:stretch/>
        </p:blipFill>
        <p:spPr>
          <a:xfrm>
            <a:off x="7585825" y="1861175"/>
            <a:ext cx="1078000" cy="1078000"/>
          </a:xfrm>
          <a:prstGeom prst="rect">
            <a:avLst/>
          </a:prstGeom>
          <a:noFill/>
          <a:ln>
            <a:noFill/>
          </a:ln>
        </p:spPr>
      </p:pic>
      <p:pic>
        <p:nvPicPr>
          <p:cNvPr id="1278" name="Google Shape;1278;ga8b7dba08f_3_6"/>
          <p:cNvPicPr preferRelativeResize="0"/>
          <p:nvPr/>
        </p:nvPicPr>
        <p:blipFill rotWithShape="1">
          <a:blip r:embed="rId3">
            <a:alphaModFix/>
          </a:blip>
          <a:srcRect b="0" l="0" r="0" t="0"/>
          <a:stretch/>
        </p:blipFill>
        <p:spPr>
          <a:xfrm>
            <a:off x="7585825" y="1614750"/>
            <a:ext cx="1078000" cy="1078000"/>
          </a:xfrm>
          <a:prstGeom prst="rect">
            <a:avLst/>
          </a:prstGeom>
          <a:noFill/>
          <a:ln>
            <a:noFill/>
          </a:ln>
        </p:spPr>
      </p:pic>
      <p:pic>
        <p:nvPicPr>
          <p:cNvPr id="1279" name="Google Shape;1279;ga8b7dba08f_3_6"/>
          <p:cNvPicPr preferRelativeResize="0"/>
          <p:nvPr/>
        </p:nvPicPr>
        <p:blipFill rotWithShape="1">
          <a:blip r:embed="rId3">
            <a:alphaModFix/>
          </a:blip>
          <a:srcRect b="0" l="0" r="0" t="0"/>
          <a:stretch/>
        </p:blipFill>
        <p:spPr>
          <a:xfrm>
            <a:off x="7585825" y="2783900"/>
            <a:ext cx="1078000" cy="1078000"/>
          </a:xfrm>
          <a:prstGeom prst="rect">
            <a:avLst/>
          </a:prstGeom>
          <a:noFill/>
          <a:ln>
            <a:noFill/>
          </a:ln>
        </p:spPr>
      </p:pic>
      <p:pic>
        <p:nvPicPr>
          <p:cNvPr id="1280" name="Google Shape;1280;ga8b7dba08f_3_6"/>
          <p:cNvPicPr preferRelativeResize="0"/>
          <p:nvPr/>
        </p:nvPicPr>
        <p:blipFill rotWithShape="1">
          <a:blip r:embed="rId3">
            <a:alphaModFix/>
          </a:blip>
          <a:srcRect b="0" l="0" r="0" t="0"/>
          <a:stretch/>
        </p:blipFill>
        <p:spPr>
          <a:xfrm>
            <a:off x="7585825" y="3079475"/>
            <a:ext cx="1078000" cy="1078000"/>
          </a:xfrm>
          <a:prstGeom prst="rect">
            <a:avLst/>
          </a:prstGeom>
          <a:noFill/>
          <a:ln>
            <a:noFill/>
          </a:ln>
        </p:spPr>
      </p:pic>
      <p:pic>
        <p:nvPicPr>
          <p:cNvPr id="1281" name="Google Shape;1281;ga8b7dba08f_3_6"/>
          <p:cNvPicPr preferRelativeResize="0"/>
          <p:nvPr/>
        </p:nvPicPr>
        <p:blipFill rotWithShape="1">
          <a:blip r:embed="rId3">
            <a:alphaModFix/>
          </a:blip>
          <a:srcRect b="0" l="0" r="0" t="0"/>
          <a:stretch/>
        </p:blipFill>
        <p:spPr>
          <a:xfrm>
            <a:off x="7585825" y="2939175"/>
            <a:ext cx="1078000" cy="1078000"/>
          </a:xfrm>
          <a:prstGeom prst="rect">
            <a:avLst/>
          </a:prstGeom>
          <a:noFill/>
          <a:ln>
            <a:noFill/>
          </a:ln>
        </p:spPr>
      </p:pic>
      <p:pic>
        <p:nvPicPr>
          <p:cNvPr id="1282" name="Google Shape;1282;ga8b7dba08f_3_6"/>
          <p:cNvPicPr preferRelativeResize="0"/>
          <p:nvPr/>
        </p:nvPicPr>
        <p:blipFill rotWithShape="1">
          <a:blip r:embed="rId4">
            <a:alphaModFix/>
          </a:blip>
          <a:srcRect b="0" l="0" r="0" t="0"/>
          <a:stretch/>
        </p:blipFill>
        <p:spPr>
          <a:xfrm rot="-829602">
            <a:off x="8093195" y="3713845"/>
            <a:ext cx="396825" cy="396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graphicFrame>
        <p:nvGraphicFramePr>
          <p:cNvPr id="1287" name="Google Shape;1287;ga8b675d8db_5_0"/>
          <p:cNvGraphicFramePr/>
          <p:nvPr/>
        </p:nvGraphicFramePr>
        <p:xfrm>
          <a:off x="612382" y="6"/>
          <a:ext cx="3000000" cy="3000000"/>
        </p:xfrm>
        <a:graphic>
          <a:graphicData uri="http://schemas.openxmlformats.org/drawingml/2006/table">
            <a:tbl>
              <a:tblPr>
                <a:noFill/>
                <a:tableStyleId>{8AABA2CB-4387-442F-9114-9D9F8FF5095A}</a:tableStyleId>
              </a:tblPr>
              <a:tblGrid>
                <a:gridCol w="652625"/>
                <a:gridCol w="597025"/>
                <a:gridCol w="741075"/>
                <a:gridCol w="741075"/>
                <a:gridCol w="741075"/>
                <a:gridCol w="741075"/>
                <a:gridCol w="741075"/>
                <a:gridCol w="741075"/>
                <a:gridCol w="741075"/>
                <a:gridCol w="741075"/>
                <a:gridCol w="741075"/>
              </a:tblGrid>
              <a:tr h="534900">
                <a:tc gridSpan="2">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00"/>
                          </a:solidFill>
                        </a:rPr>
                        <a:t>立○</a:t>
                      </a:r>
                      <a:r>
                        <a:rPr lang="en" sz="1400" u="none" cap="none" strike="noStrike"/>
                        <a:t>有加工</a:t>
                      </a:r>
                      <a:endParaRPr sz="1400" u="none" cap="none" strike="noStrike">
                        <a:solidFill>
                          <a:srgbClr val="000000"/>
                        </a:solidFill>
                      </a:endParaRPr>
                    </a:p>
                  </a:txBody>
                  <a:tcPr marT="91425" marB="91425" marR="91425" marL="91425">
                    <a:solidFill>
                      <a:srgbClr val="FF9900"/>
                    </a:solidFill>
                  </a:tcPr>
                </a:tc>
                <a:tc hMerge="1"/>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第一天</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第二天</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第三天</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第四天</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第五天</a:t>
                      </a:r>
                      <a:endParaRPr sz="1000" u="none" cap="none" strike="noStrike">
                        <a:solidFill>
                          <a:srgbClr val="000000"/>
                        </a:solidFil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第六天</a:t>
                      </a:r>
                      <a:endParaRPr sz="10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第七天</a:t>
                      </a:r>
                      <a:endParaRPr sz="1000" u="none" cap="none" strike="noStrike">
                        <a:solidFill>
                          <a:srgbClr val="000000"/>
                        </a:solidFil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發霉名次</a:t>
                      </a:r>
                      <a:endParaRPr sz="1000" u="none" cap="none" strike="noStrike">
                        <a:solidFill>
                          <a:srgbClr val="000000"/>
                        </a:solidFill>
                      </a:endParaRPr>
                    </a:p>
                  </a:txBody>
                  <a:tcPr marT="91425" marB="91425" marR="91425" marL="91425" anchor="ctr">
                    <a:solidFill>
                      <a:srgbClr val="FFE59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效果</a:t>
                      </a:r>
                      <a:endParaRPr sz="1000" u="none" cap="none" strike="noStrike">
                        <a:solidFill>
                          <a:srgbClr val="000000"/>
                        </a:solidFill>
                      </a:endParaRPr>
                    </a:p>
                  </a:txBody>
                  <a:tcPr marT="91425" marB="91425" marR="91425" marL="91425" anchor="ctr">
                    <a:solidFill>
                      <a:srgbClr val="FFE599"/>
                    </a:solidFill>
                  </a:tcPr>
                </a:tc>
              </a:tr>
              <a:tr h="230425">
                <a:tc rowSpan="1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有照光</a:t>
                      </a:r>
                      <a:endParaRPr sz="1400" u="none" cap="none" strike="noStrike">
                        <a:solidFill>
                          <a:srgbClr val="000000"/>
                        </a:solidFill>
                      </a:endParaRPr>
                    </a:p>
                  </a:txBody>
                  <a:tcPr marT="91425" marB="91425" marR="91425" marL="91425">
                    <a:solidFill>
                      <a:srgbClr val="FFD966"/>
                    </a:solidFill>
                  </a:tcPr>
                </a:tc>
                <a:tc rowSpan="5">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照度200</a:t>
                      </a:r>
                      <a:endParaRPr sz="1000" u="none" cap="none" strike="noStrike">
                        <a:solidFill>
                          <a:srgbClr val="000000"/>
                        </a:solidFill>
                      </a:endParaRPr>
                    </a:p>
                  </a:txBody>
                  <a:tcPr marT="91425" marB="91425" marR="91425" marL="91425" anchor="ctr">
                    <a:solidFill>
                      <a:srgbClr val="FFD9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solidFill>
                          <a:srgbClr val="000000"/>
                        </a:solidFill>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B cap="flat" cmpd="sng" w="9525">
                      <a:solidFill>
                        <a:srgbClr val="9E9E9E"/>
                      </a:solidFill>
                      <a:prstDash val="solid"/>
                      <a:round/>
                      <a:headEnd len="sm" w="sm" type="none"/>
                      <a:tailEnd len="sm" w="sm" type="none"/>
                    </a:lnB>
                    <a:solidFill>
                      <a:srgbClr val="FFFFFF"/>
                    </a:solidFill>
                  </a:tcPr>
                </a:tc>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CCCCCC"/>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CCCCCC"/>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CCCCCC"/>
                    </a:solidFill>
                  </a:tcPr>
                </a:tc>
                <a:tc vMerge="1"/>
                <a:tc vMerge="1"/>
              </a:tr>
              <a:tr h="230425">
                <a:tc vMerge="1"/>
                <a:tc rowSpan="5">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照度300</a:t>
                      </a:r>
                      <a:endParaRPr sz="1000" u="none" cap="none" strike="noStrike">
                        <a:solidFill>
                          <a:srgbClr val="000000"/>
                        </a:solidFill>
                      </a:endParaRPr>
                    </a:p>
                  </a:txBody>
                  <a:tcPr marT="91425" marB="91425" marR="91425" marL="91425" anchor="ctr">
                    <a:lnR cap="flat" cmpd="sng" w="9525">
                      <a:solidFill>
                        <a:srgbClr val="9E9E9E"/>
                      </a:solidFill>
                      <a:prstDash val="solid"/>
                      <a:round/>
                      <a:headEnd len="sm" w="sm" type="none"/>
                      <a:tailEnd len="sm" w="sm" type="none"/>
                    </a:lnR>
                    <a:solidFill>
                      <a:srgbClr val="FFD9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D9D9D9"/>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a:t>
                      </a:r>
                      <a:endParaRPr sz="1400" u="none" cap="none" strike="noStrike">
                        <a:solidFill>
                          <a:srgbClr val="00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CCCCCC"/>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D9D9D9"/>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F3F3F3"/>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L cap="flat" cmpd="sng" w="9525">
                      <a:solidFill>
                        <a:srgbClr val="9E9E9E"/>
                      </a:solidFill>
                      <a:prstDash val="solid"/>
                      <a:round/>
                      <a:headEnd len="sm" w="sm" type="none"/>
                      <a:tailEnd len="sm" w="sm" type="none"/>
                    </a:lnL>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3F3F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lnR cap="flat" cmpd="sng" w="9525">
                      <a:solidFill>
                        <a:srgbClr val="9E9E9E"/>
                      </a:solidFill>
                      <a:prstDash val="solid"/>
                      <a:round/>
                      <a:headEnd len="sm" w="sm" type="none"/>
                      <a:tailEnd len="sm" w="sm" type="none"/>
                    </a:lnR>
                    <a:solidFill>
                      <a:srgbClr val="D9D9D9"/>
                    </a:solidFill>
                  </a:tcPr>
                </a:tc>
                <a:tc vMerge="1"/>
                <a:tc vMerge="1"/>
              </a:tr>
              <a:tr h="230425">
                <a:tc vMerge="1"/>
                <a:tc rowSpan="5">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照度400</a:t>
                      </a:r>
                      <a:endParaRPr sz="1000" u="none" cap="none" strike="noStrike">
                        <a:solidFill>
                          <a:srgbClr val="000000"/>
                        </a:solidFill>
                      </a:endParaRPr>
                    </a:p>
                  </a:txBody>
                  <a:tcPr marT="91425" marB="91425" marR="91425" marL="91425" anchor="ctr">
                    <a:solidFill>
                      <a:srgbClr val="FFD9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a:t>
                      </a:r>
                      <a:endParaRPr sz="1400" u="none" cap="none" strike="noStrike">
                        <a:solidFill>
                          <a:srgbClr val="000000"/>
                        </a:solidFill>
                      </a:endParaRPr>
                    </a:p>
                  </a:txBody>
                  <a:tcPr marT="91425" marB="91425" marR="91425" marL="91425" anchor="ctr">
                    <a:lnT cap="flat" cmpd="sng" w="9525">
                      <a:solidFill>
                        <a:srgbClr val="9E9E9E"/>
                      </a:solidFill>
                      <a:prstDash val="solid"/>
                      <a:round/>
                      <a:headEnd len="sm" w="sm" type="none"/>
                      <a:tailEnd len="sm" w="sm" type="none"/>
                    </a:lnT>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solidFill>
                      <a:srgbClr val="FFFFFF"/>
                    </a:solidFill>
                  </a:tcPr>
                </a:tc>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vMerge="1"/>
                <a:tc vMerge="1"/>
              </a:tr>
              <a:tr h="230425">
                <a:tc vMerge="1"/>
                <a:tc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vMerge="1"/>
                <a:tc vMerge="1"/>
              </a:tr>
              <a:tr h="230425">
                <a:tc gridSpan="2"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000000"/>
                          </a:solidFill>
                        </a:rPr>
                        <a:t>無照光</a:t>
                      </a:r>
                      <a:endParaRPr sz="1000" u="none" cap="none" strike="noStrike">
                        <a:solidFill>
                          <a:srgbClr val="000000"/>
                        </a:solidFill>
                      </a:endParaRPr>
                    </a:p>
                  </a:txBody>
                  <a:tcPr marT="91425" marB="91425" marR="91425" marL="91425">
                    <a:solidFill>
                      <a:srgbClr val="FFD966"/>
                    </a:solidFill>
                  </a:tcPr>
                </a:tc>
                <a:tc rowSpan="5" h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B7B7B7"/>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6666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43434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434343"/>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solidFill>
                          <a:srgbClr val="000000"/>
                        </a:solidFill>
                      </a:endParaRPr>
                    </a:p>
                  </a:txBody>
                  <a:tcPr marT="91425" marB="91425" marR="91425" marL="91425" anchor="ctr">
                    <a:solidFill>
                      <a:srgbClr val="FFFFFF"/>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solidFill>
                      <a:srgbClr val="FFFFFF"/>
                    </a:solidFill>
                  </a:tcPr>
                </a:tc>
              </a:tr>
              <a:tr h="230425">
                <a:tc gridSpan="2" vMerge="1"/>
                <a:tc hMerge="1"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B7B7B7"/>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6666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6666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434343"/>
                    </a:solidFill>
                  </a:tcPr>
                </a:tc>
                <a:tc vMerge="1"/>
                <a:tc vMerge="1"/>
              </a:tr>
              <a:tr h="230425">
                <a:tc gridSpan="2" vMerge="1"/>
                <a:tc hMerge="1"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B7B7B7"/>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99999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6666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434343"/>
                    </a:solidFill>
                  </a:tcPr>
                </a:tc>
                <a:tc vMerge="1"/>
                <a:tc vMerge="1"/>
              </a:tr>
              <a:tr h="230425">
                <a:tc gridSpan="2" vMerge="1"/>
                <a:tc hMerge="1"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B7B7B7"/>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6666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43434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434343"/>
                    </a:solidFill>
                  </a:tcPr>
                </a:tc>
                <a:tc vMerge="1"/>
                <a:tc vMerge="1"/>
              </a:tr>
              <a:tr h="230425">
                <a:tc gridSpan="2" vMerge="1"/>
                <a:tc hMerge="1" vMerge="1"/>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D9D9D9"/>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B7B7B7"/>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666666"/>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434343"/>
                    </a:solidFill>
                  </a:tcPr>
                </a:tc>
                <a:tc>
                  <a:txBody>
                    <a:bodyPr/>
                    <a:lstStyle/>
                    <a:p>
                      <a:pPr indent="0" lvl="0" marL="0" marR="0" rtl="0" algn="l">
                        <a:lnSpc>
                          <a:spcPct val="100000"/>
                        </a:lnSpc>
                        <a:spcBef>
                          <a:spcPts val="0"/>
                        </a:spcBef>
                        <a:spcAft>
                          <a:spcPts val="0"/>
                        </a:spcAft>
                        <a:buClr>
                          <a:srgbClr val="000000"/>
                        </a:buClr>
                        <a:buSzPts val="100"/>
                        <a:buFont typeface="Arial"/>
                        <a:buNone/>
                      </a:pPr>
                      <a:r>
                        <a:t/>
                      </a:r>
                      <a:endParaRPr sz="100" u="none" cap="none" strike="noStrike"/>
                    </a:p>
                  </a:txBody>
                  <a:tcPr marT="91425" marB="91425" marR="91425" marL="91425" anchor="ctr">
                    <a:solidFill>
                      <a:srgbClr val="434343"/>
                    </a:solidFill>
                  </a:tcPr>
                </a:tc>
                <a:tc vMerge="1"/>
                <a:tc vMerge="1"/>
              </a:tr>
            </a:tbl>
          </a:graphicData>
        </a:graphic>
      </p:graphicFrame>
      <p:pic>
        <p:nvPicPr>
          <p:cNvPr id="1288" name="Google Shape;1288;ga8b675d8db_5_0"/>
          <p:cNvPicPr preferRelativeResize="0"/>
          <p:nvPr/>
        </p:nvPicPr>
        <p:blipFill rotWithShape="1">
          <a:blip r:embed="rId3">
            <a:alphaModFix/>
          </a:blip>
          <a:srcRect b="0" l="0" r="0" t="0"/>
          <a:stretch/>
        </p:blipFill>
        <p:spPr>
          <a:xfrm rot="-829602">
            <a:off x="8093195" y="3765970"/>
            <a:ext cx="396825" cy="396850"/>
          </a:xfrm>
          <a:prstGeom prst="rect">
            <a:avLst/>
          </a:prstGeom>
          <a:noFill/>
          <a:ln>
            <a:noFill/>
          </a:ln>
        </p:spPr>
      </p:pic>
      <p:pic>
        <p:nvPicPr>
          <p:cNvPr id="1289" name="Google Shape;1289;ga8b675d8db_5_0"/>
          <p:cNvPicPr preferRelativeResize="0"/>
          <p:nvPr/>
        </p:nvPicPr>
        <p:blipFill rotWithShape="1">
          <a:blip r:embed="rId4">
            <a:alphaModFix/>
          </a:blip>
          <a:srcRect b="0" l="0" r="0" t="0"/>
          <a:stretch/>
        </p:blipFill>
        <p:spPr>
          <a:xfrm>
            <a:off x="7585825" y="670000"/>
            <a:ext cx="1078000" cy="1078000"/>
          </a:xfrm>
          <a:prstGeom prst="rect">
            <a:avLst/>
          </a:prstGeom>
          <a:noFill/>
          <a:ln>
            <a:noFill/>
          </a:ln>
        </p:spPr>
      </p:pic>
      <p:pic>
        <p:nvPicPr>
          <p:cNvPr id="1290" name="Google Shape;1290;ga8b675d8db_5_0"/>
          <p:cNvPicPr preferRelativeResize="0"/>
          <p:nvPr/>
        </p:nvPicPr>
        <p:blipFill rotWithShape="1">
          <a:blip r:embed="rId4">
            <a:alphaModFix/>
          </a:blip>
          <a:srcRect b="0" l="0" r="0" t="0"/>
          <a:stretch/>
        </p:blipFill>
        <p:spPr>
          <a:xfrm>
            <a:off x="7585825" y="1622800"/>
            <a:ext cx="1078000" cy="1078000"/>
          </a:xfrm>
          <a:prstGeom prst="rect">
            <a:avLst/>
          </a:prstGeom>
          <a:noFill/>
          <a:ln>
            <a:noFill/>
          </a:ln>
        </p:spPr>
      </p:pic>
      <p:pic>
        <p:nvPicPr>
          <p:cNvPr id="1291" name="Google Shape;1291;ga8b675d8db_5_0"/>
          <p:cNvPicPr preferRelativeResize="0"/>
          <p:nvPr/>
        </p:nvPicPr>
        <p:blipFill rotWithShape="1">
          <a:blip r:embed="rId4">
            <a:alphaModFix/>
          </a:blip>
          <a:srcRect b="0" l="0" r="0" t="0"/>
          <a:stretch/>
        </p:blipFill>
        <p:spPr>
          <a:xfrm>
            <a:off x="7585825" y="1868975"/>
            <a:ext cx="1078000" cy="1078000"/>
          </a:xfrm>
          <a:prstGeom prst="rect">
            <a:avLst/>
          </a:prstGeom>
          <a:noFill/>
          <a:ln>
            <a:noFill/>
          </a:ln>
        </p:spPr>
      </p:pic>
      <p:pic>
        <p:nvPicPr>
          <p:cNvPr id="1292" name="Google Shape;1292;ga8b675d8db_5_0"/>
          <p:cNvPicPr preferRelativeResize="0"/>
          <p:nvPr/>
        </p:nvPicPr>
        <p:blipFill rotWithShape="1">
          <a:blip r:embed="rId4">
            <a:alphaModFix/>
          </a:blip>
          <a:srcRect b="0" l="0" r="0" t="0"/>
          <a:stretch/>
        </p:blipFill>
        <p:spPr>
          <a:xfrm>
            <a:off x="7585825" y="2657100"/>
            <a:ext cx="1078000" cy="1078000"/>
          </a:xfrm>
          <a:prstGeom prst="rect">
            <a:avLst/>
          </a:prstGeom>
          <a:noFill/>
          <a:ln>
            <a:noFill/>
          </a:ln>
        </p:spPr>
      </p:pic>
      <p:pic>
        <p:nvPicPr>
          <p:cNvPr id="1293" name="Google Shape;1293;ga8b675d8db_5_0"/>
          <p:cNvPicPr preferRelativeResize="0"/>
          <p:nvPr/>
        </p:nvPicPr>
        <p:blipFill rotWithShape="1">
          <a:blip r:embed="rId4">
            <a:alphaModFix/>
          </a:blip>
          <a:srcRect b="0" l="0" r="0" t="0"/>
          <a:stretch/>
        </p:blipFill>
        <p:spPr>
          <a:xfrm>
            <a:off x="7585825" y="3126500"/>
            <a:ext cx="1078000" cy="1078000"/>
          </a:xfrm>
          <a:prstGeom prst="rect">
            <a:avLst/>
          </a:prstGeom>
          <a:noFill/>
          <a:ln>
            <a:noFill/>
          </a:ln>
        </p:spPr>
      </p:pic>
      <p:pic>
        <p:nvPicPr>
          <p:cNvPr id="1294" name="Google Shape;1294;ga8b675d8db_5_0"/>
          <p:cNvPicPr preferRelativeResize="0"/>
          <p:nvPr/>
        </p:nvPicPr>
        <p:blipFill rotWithShape="1">
          <a:blip r:embed="rId4">
            <a:alphaModFix/>
          </a:blip>
          <a:srcRect b="0" l="0" r="0" t="0"/>
          <a:stretch/>
        </p:blipFill>
        <p:spPr>
          <a:xfrm>
            <a:off x="7585813" y="2891800"/>
            <a:ext cx="1078000" cy="1078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45"/>
          <p:cNvSpPr txBox="1"/>
          <p:nvPr>
            <p:ph type="ctrTitle"/>
          </p:nvPr>
        </p:nvSpPr>
        <p:spPr>
          <a:xfrm>
            <a:off x="1964850" y="-1043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討論</a:t>
            </a:r>
            <a:endParaRPr sz="3000"/>
          </a:p>
        </p:txBody>
      </p:sp>
      <p:sp>
        <p:nvSpPr>
          <p:cNvPr id="1300" name="Google Shape;1300;p45"/>
          <p:cNvSpPr txBox="1"/>
          <p:nvPr>
            <p:ph idx="4294967295" type="subTitle"/>
          </p:nvPr>
        </p:nvSpPr>
        <p:spPr>
          <a:xfrm>
            <a:off x="463950" y="228050"/>
            <a:ext cx="8216100" cy="377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chemeClr val="accent6"/>
              </a:buClr>
              <a:buSzPts val="1100"/>
              <a:buFont typeface="Arial"/>
              <a:buNone/>
            </a:pPr>
            <a:r>
              <a:rPr b="0" i="0" lang="en" sz="1300" u="none" cap="none" strike="noStrike">
                <a:solidFill>
                  <a:srgbClr val="434343"/>
                </a:solidFill>
                <a:latin typeface="Times New Roman"/>
                <a:ea typeface="Times New Roman"/>
                <a:cs typeface="Times New Roman"/>
                <a:sym typeface="Times New Roman"/>
              </a:rPr>
              <a:t>(1)市售吐司品牌於室溫下，密封不照光的發霉情形：立O&gt;統O&gt;偉O利&gt;義O&gt;全O。</a:t>
            </a:r>
            <a:endParaRPr b="0" i="0" sz="13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1400"/>
              </a:spcBef>
              <a:spcAft>
                <a:spcPts val="0"/>
              </a:spcAft>
              <a:buClr>
                <a:schemeClr val="accent6"/>
              </a:buClr>
              <a:buSzPts val="1100"/>
              <a:buFont typeface="Arial"/>
              <a:buNone/>
            </a:pPr>
            <a:r>
              <a:rPr b="0" i="0" lang="en" sz="1300" u="none" cap="none" strike="noStrike">
                <a:solidFill>
                  <a:srgbClr val="434343"/>
                </a:solidFill>
                <a:latin typeface="Times New Roman"/>
                <a:ea typeface="Times New Roman"/>
                <a:cs typeface="Times New Roman"/>
                <a:sym typeface="Times New Roman"/>
              </a:rPr>
              <a:t>(2)全O完全不發霉</a:t>
            </a:r>
            <a:endParaRPr b="0" i="0" sz="13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1400"/>
              </a:spcBef>
              <a:spcAft>
                <a:spcPts val="0"/>
              </a:spcAft>
              <a:buClr>
                <a:schemeClr val="accent6"/>
              </a:buClr>
              <a:buSzPts val="1100"/>
              <a:buFont typeface="Arial"/>
              <a:buNone/>
            </a:pPr>
            <a:r>
              <a:rPr b="0" i="0" lang="en" sz="1300" u="none" cap="none" strike="noStrike">
                <a:solidFill>
                  <a:srgbClr val="434343"/>
                </a:solidFill>
                <a:latin typeface="Times New Roman"/>
                <a:ea typeface="Times New Roman"/>
                <a:cs typeface="Times New Roman"/>
                <a:sym typeface="Times New Roman"/>
              </a:rPr>
              <a:t>(3)吐司置於室溫下，最快發霉的立O吐司第3天開始肉眼可見霉點產生。</a:t>
            </a:r>
            <a:endParaRPr b="0" i="0" sz="13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1400"/>
              </a:spcBef>
              <a:spcAft>
                <a:spcPts val="0"/>
              </a:spcAft>
              <a:buClr>
                <a:schemeClr val="accent6"/>
              </a:buClr>
              <a:buSzPts val="1100"/>
              <a:buFont typeface="Arial"/>
              <a:buNone/>
            </a:pPr>
            <a:r>
              <a:rPr b="0" i="0" lang="en" sz="1300" u="none" cap="none" strike="noStrike">
                <a:solidFill>
                  <a:srgbClr val="434343"/>
                </a:solidFill>
                <a:latin typeface="Times New Roman"/>
                <a:ea typeface="Times New Roman"/>
                <a:cs typeface="Times New Roman"/>
                <a:sym typeface="Times New Roman"/>
              </a:rPr>
              <a:t>(4)市售最易發霉吐司，24小時照藍光，觀察發霉情形：連續照光7天都不會發霉。</a:t>
            </a:r>
            <a:endParaRPr b="0" i="0" sz="13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1400"/>
              </a:spcBef>
              <a:spcAft>
                <a:spcPts val="0"/>
              </a:spcAft>
              <a:buClr>
                <a:schemeClr val="accent6"/>
              </a:buClr>
              <a:buSzPts val="1100"/>
              <a:buFont typeface="Arial"/>
              <a:buNone/>
            </a:pPr>
            <a:r>
              <a:rPr b="0" i="0" lang="en" sz="1300" u="none" cap="none" strike="noStrike">
                <a:solidFill>
                  <a:srgbClr val="434343"/>
                </a:solidFill>
                <a:latin typeface="Times New Roman"/>
                <a:ea typeface="Times New Roman"/>
                <a:cs typeface="Times New Roman"/>
                <a:sym typeface="Times New Roman"/>
              </a:rPr>
              <a:t>(5)由此可以驗證藍光對黴菌的抑制是有效的。</a:t>
            </a:r>
            <a:endParaRPr b="0" i="0" sz="13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1400"/>
              </a:spcBef>
              <a:spcAft>
                <a:spcPts val="0"/>
              </a:spcAft>
              <a:buClr>
                <a:schemeClr val="accent6"/>
              </a:buClr>
              <a:buSzPts val="1100"/>
              <a:buFont typeface="Arial"/>
              <a:buNone/>
            </a:pPr>
            <a:r>
              <a:rPr b="0" i="0" lang="en" sz="1300" u="none" cap="none" strike="noStrike">
                <a:solidFill>
                  <a:srgbClr val="434343"/>
                </a:solidFill>
                <a:latin typeface="Times New Roman"/>
                <a:ea typeface="Times New Roman"/>
                <a:cs typeface="Times New Roman"/>
                <a:sym typeface="Times New Roman"/>
              </a:rPr>
              <a:t>(6)藍光只有400有明顯效果，300在第六天的邊邊有一點不明顯的發霉，200在第五天有明顯的發霉   </a:t>
            </a:r>
            <a:r>
              <a:rPr b="0" i="0" lang="en" sz="1400" u="none" cap="none" strike="noStrike">
                <a:solidFill>
                  <a:srgbClr val="434343"/>
                </a:solidFill>
                <a:latin typeface="Times New Roman"/>
                <a:ea typeface="Times New Roman"/>
                <a:cs typeface="Times New Roman"/>
                <a:sym typeface="Times New Roman"/>
              </a:rPr>
              <a:t>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詮釋研究結果</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與其他研究比較</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實驗一:土司上水分蒸散，變硬，水活性低，沒有發黴。</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實驗二:發黴狀況：立</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&gt;統</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&gt;偉</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利&gt;義</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&gt;全</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之後實驗我們都使用發黴最多的立</a:t>
            </a:r>
            <a:r>
              <a:rPr b="1" i="0" lang="en" sz="2000" u="none" cap="none" strike="noStrike">
                <a:solidFill>
                  <a:schemeClr val="accent6"/>
                </a:solidFill>
                <a:latin typeface="Arial"/>
                <a:ea typeface="Arial"/>
                <a:cs typeface="Arial"/>
                <a:sym typeface="Arial"/>
              </a:rPr>
              <a:t>○</a:t>
            </a:r>
            <a:r>
              <a:rPr b="0" i="0" lang="en" sz="1400" u="none" cap="none" strike="noStrike">
                <a:solidFill>
                  <a:schemeClr val="dk1"/>
                </a:solidFill>
                <a:latin typeface="Roboto Condensed Light"/>
                <a:ea typeface="Roboto Condensed Light"/>
                <a:cs typeface="Roboto Condensed Light"/>
                <a:sym typeface="Roboto Condensed Light"/>
              </a:rPr>
              <a:t>。</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實驗三 :藍光400吐司完全沒有發黴，本實驗結果照射藍光的土司沒有發黴，黴菌的繁衍有效被抑制了。</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實驗四:對照組吐司第三天就開始有發黴的現象，藍光照度200，吐司第六天開始發黴，藍光照度300，吐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               司第七天開始有兩片邊邊有些微發黴，本實驗結果照射藍光的土司明顯抑制黴菌的繁衍。</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實驗五:每片土司上都點了黴菌.噴1C.C.的水，對照組第二天開始有發黴的現象，藍光照度400，雖然原本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               有點黴菌，但被藍光抑制，沒有擴散。</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1400"/>
              </a:spcBef>
              <a:spcAft>
                <a:spcPts val="0"/>
              </a:spcAft>
              <a:buClr>
                <a:schemeClr val="accent6"/>
              </a:buClr>
              <a:buSzPts val="1100"/>
              <a:buFont typeface="Arial"/>
              <a:buNone/>
            </a:pPr>
            <a:r>
              <a:rPr b="0" i="0" lang="en" sz="1400" u="none" cap="none" strike="noStrike">
                <a:solidFill>
                  <a:srgbClr val="434343"/>
                </a:solidFill>
                <a:latin typeface="Times New Roman"/>
                <a:ea typeface="Times New Roman"/>
                <a:cs typeface="Times New Roman"/>
                <a:sym typeface="Times New Roman"/>
              </a:rPr>
              <a:t>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Roboto Condensed Light"/>
              <a:ea typeface="Roboto Condensed Light"/>
              <a:cs typeface="Roboto Condensed Light"/>
              <a:sym typeface="Roboto Condensed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46"/>
          <p:cNvSpPr txBox="1"/>
          <p:nvPr>
            <p:ph type="ctrTitle"/>
          </p:nvPr>
        </p:nvSpPr>
        <p:spPr>
          <a:xfrm flipH="1">
            <a:off x="1698072" y="2178475"/>
            <a:ext cx="5195700" cy="1921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 sz="4800"/>
              <a:t>結論</a:t>
            </a:r>
            <a:endParaRPr sz="4800"/>
          </a:p>
        </p:txBody>
      </p:sp>
      <p:sp>
        <p:nvSpPr>
          <p:cNvPr id="1306" name="Google Shape;1306;p46"/>
          <p:cNvSpPr txBox="1"/>
          <p:nvPr>
            <p:ph idx="2" type="title"/>
          </p:nvPr>
        </p:nvSpPr>
        <p:spPr>
          <a:xfrm flipH="1">
            <a:off x="3914472" y="1866650"/>
            <a:ext cx="2979300" cy="754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9600"/>
              <a:buNone/>
            </a:pPr>
            <a:r>
              <a:rPr lang="en"/>
              <a:t>06</a:t>
            </a:r>
            <a:endParaRPr/>
          </a:p>
        </p:txBody>
      </p:sp>
      <p:cxnSp>
        <p:nvCxnSpPr>
          <p:cNvPr id="1307" name="Google Shape;1307;p46"/>
          <p:cNvCxnSpPr/>
          <p:nvPr/>
        </p:nvCxnSpPr>
        <p:spPr>
          <a:xfrm>
            <a:off x="7015900" y="-35700"/>
            <a:ext cx="0" cy="2382600"/>
          </a:xfrm>
          <a:prstGeom prst="straightConnector1">
            <a:avLst/>
          </a:prstGeom>
          <a:noFill/>
          <a:ln cap="flat" cmpd="sng" w="9525">
            <a:solidFill>
              <a:schemeClr val="dk2"/>
            </a:solidFill>
            <a:prstDash val="solid"/>
            <a:round/>
            <a:headEnd len="sm" w="sm" type="none"/>
            <a:tailEnd len="sm" w="sm" type="none"/>
          </a:ln>
        </p:spPr>
      </p:cxnSp>
      <p:sp>
        <p:nvSpPr>
          <p:cNvPr id="1308" name="Google Shape;1308;p46"/>
          <p:cNvSpPr txBox="1"/>
          <p:nvPr>
            <p:ph idx="1" type="subTitle"/>
          </p:nvPr>
        </p:nvSpPr>
        <p:spPr>
          <a:xfrm>
            <a:off x="2668872" y="3476054"/>
            <a:ext cx="4224900" cy="536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r>
              <a:rPr lang="en" sz="1400"/>
              <a:t>Conclusion</a:t>
            </a:r>
            <a:endParaRPr sz="1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47"/>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第一節 研究結論 </a:t>
            </a:r>
            <a:endParaRPr sz="3000"/>
          </a:p>
        </p:txBody>
      </p:sp>
      <p:sp>
        <p:nvSpPr>
          <p:cNvPr id="1314" name="Google Shape;1314;p47"/>
          <p:cNvSpPr txBox="1"/>
          <p:nvPr>
            <p:ph idx="4294967295" type="subTitle"/>
          </p:nvPr>
        </p:nvSpPr>
        <p:spPr>
          <a:xfrm>
            <a:off x="463957" y="913858"/>
            <a:ext cx="8216100" cy="456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rgbClr val="434343"/>
                </a:solidFill>
                <a:latin typeface="Times New Roman"/>
                <a:ea typeface="Times New Roman"/>
                <a:cs typeface="Times New Roman"/>
                <a:sym typeface="Times New Roman"/>
              </a:rPr>
              <a:t>(1)本實驗經由以上實驗的分析與討論驗證了藍光明顯的可以抑制黴菌的生長，連實驗五加了1ml的水、點了黴菌，都可以抑制住。可以將照藍光(照度400，照24小時)的土司賞味期限延長至兩倍。</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rgbClr val="434343"/>
                </a:solidFill>
                <a:latin typeface="Times New Roman"/>
                <a:ea typeface="Times New Roman"/>
                <a:cs typeface="Times New Roman"/>
                <a:sym typeface="Times New Roman"/>
              </a:rPr>
              <a:t>(2)照度400的效果比較好的原因是因為"</a:t>
            </a:r>
            <a:r>
              <a:rPr b="1" i="0" lang="en" sz="1400" u="none" cap="none" strike="noStrike">
                <a:solidFill>
                  <a:srgbClr val="434343"/>
                </a:solidFill>
                <a:latin typeface="Times New Roman"/>
                <a:ea typeface="Times New Roman"/>
                <a:cs typeface="Times New Roman"/>
                <a:sym typeface="Times New Roman"/>
              </a:rPr>
              <a:t>照度400被照到的光強度是200的2倍</a:t>
            </a:r>
            <a:r>
              <a:rPr b="0" i="0" lang="en" sz="1400" u="none" cap="none" strike="noStrike">
                <a:solidFill>
                  <a:srgbClr val="434343"/>
                </a:solidFill>
                <a:latin typeface="Times New Roman"/>
                <a:ea typeface="Times New Roman"/>
                <a:cs typeface="Times New Roman"/>
                <a:sym typeface="Times New Roman"/>
              </a:rPr>
              <a:t>"，也就400照度的黴菌所受到的能量是200的2倍</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48"/>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第二節 應用</a:t>
            </a:r>
            <a:endParaRPr sz="3000"/>
          </a:p>
        </p:txBody>
      </p:sp>
      <p:sp>
        <p:nvSpPr>
          <p:cNvPr id="1320" name="Google Shape;1320;p48"/>
          <p:cNvSpPr txBox="1"/>
          <p:nvPr>
            <p:ph idx="4294967295" type="subTitle"/>
          </p:nvPr>
        </p:nvSpPr>
        <p:spPr>
          <a:xfrm>
            <a:off x="466700" y="913850"/>
            <a:ext cx="8216100" cy="377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chemeClr val="dk1"/>
                </a:solidFill>
                <a:latin typeface="Roboto Condensed Light"/>
                <a:ea typeface="Roboto Condensed Light"/>
                <a:cs typeface="Roboto Condensed Light"/>
                <a:sym typeface="Roboto Condensed Light"/>
              </a:rPr>
              <a:t>1. 家庭用的冰箱、食物儲藏箱或儲藏櫃，可以添加藍光照射設備，當開啟冰箱、箱子或櫃子時，藍光熄滅不會傷害眼睛（可以變成亮白光提供照明），當關閉時，藍光設備開啟，照射食物以防止發霉，能延長食物的賞味期限。</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chemeClr val="dk1"/>
                </a:solidFill>
                <a:latin typeface="Roboto Condensed Light"/>
                <a:ea typeface="Roboto Condensed Light"/>
                <a:cs typeface="Roboto Condensed Light"/>
                <a:sym typeface="Roboto Condensed Light"/>
              </a:rPr>
              <a:t>2. 市場或商店的食品展示櫃，添加藍光照射設備，在閉店時，可以持續照藍光，以保護食品不發霉，且藍光不止抑制黴菌，也能殺菌。</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chemeClr val="dk1"/>
                </a:solidFill>
                <a:latin typeface="Roboto Condensed Light"/>
                <a:ea typeface="Roboto Condensed Light"/>
                <a:cs typeface="Roboto Condensed Light"/>
                <a:sym typeface="Roboto Condensed Light"/>
              </a:rPr>
              <a:t>3. 食品倉儲，添加藍光照射設備，讓倉庫中的黴菌及有害微生物能被抑制甚至是殺菌。</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chemeClr val="dk1"/>
                </a:solidFill>
                <a:latin typeface="Roboto Condensed Light"/>
                <a:ea typeface="Roboto Condensed Light"/>
                <a:cs typeface="Roboto Condensed Light"/>
                <a:sym typeface="Roboto Condensed Light"/>
              </a:rPr>
              <a:t>4. 外出露營、野餐、釣魚會用到的行動冰箱，若添加藍光照射設備，就更能保護生鮮食品、乳製品的食品安全。</a:t>
            </a:r>
            <a:endParaRPr b="0" i="0" sz="1400" u="none" cap="none" strike="noStrike">
              <a:solidFill>
                <a:schemeClr val="dk1"/>
              </a:solidFill>
              <a:latin typeface="Roboto Condensed Light"/>
              <a:ea typeface="Roboto Condensed Light"/>
              <a:cs typeface="Roboto Condensed Light"/>
              <a:sym typeface="Roboto Condensed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49"/>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第三節 未來建議</a:t>
            </a:r>
            <a:endParaRPr sz="3000"/>
          </a:p>
        </p:txBody>
      </p:sp>
      <p:sp>
        <p:nvSpPr>
          <p:cNvPr id="1326" name="Google Shape;1326;p49"/>
          <p:cNvSpPr txBox="1"/>
          <p:nvPr>
            <p:ph idx="4294967295" type="subTitle"/>
          </p:nvPr>
        </p:nvSpPr>
        <p:spPr>
          <a:xfrm>
            <a:off x="466700" y="913850"/>
            <a:ext cx="8216100" cy="377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chemeClr val="dk1"/>
                </a:solidFill>
                <a:latin typeface="Roboto Condensed Light"/>
                <a:ea typeface="Roboto Condensed Light"/>
                <a:cs typeface="Roboto Condensed Light"/>
                <a:sym typeface="Roboto Condensed Light"/>
              </a:rPr>
              <a:t>藍光除了能抑止黴菌繁衍，也能抑制微生物的生長，也能除蟲害，可將藍光設備應用在農業種植上面。</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chemeClr val="dk1"/>
                </a:solidFill>
                <a:latin typeface="Roboto Condensed Light"/>
                <a:ea typeface="Roboto Condensed Light"/>
                <a:cs typeface="Roboto Condensed Light"/>
                <a:sym typeface="Roboto Condensed Light"/>
              </a:rPr>
              <a:t>因為植物是自營性生物，能行光合作用，產生養分，照藍光對植物不是傷害，也已有研究部分植物照射藍光能提高農作物產量，又能解決農作物的病蟲害，一舉數得。</a:t>
            </a:r>
            <a:endParaRPr b="0" i="0" sz="1400" u="none" cap="none" strike="noStrike">
              <a:solidFill>
                <a:schemeClr val="dk1"/>
              </a:solidFill>
              <a:latin typeface="Roboto Condensed Light"/>
              <a:ea typeface="Roboto Condensed Light"/>
              <a:cs typeface="Roboto Condensed Light"/>
              <a:sym typeface="Roboto Condensed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idx="4294967295" type="subTitle"/>
          </p:nvPr>
        </p:nvSpPr>
        <p:spPr>
          <a:xfrm>
            <a:off x="910650" y="1110650"/>
            <a:ext cx="7322700" cy="356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rgbClr val="434343"/>
                </a:solidFill>
                <a:latin typeface="Times New Roman"/>
                <a:ea typeface="Times New Roman"/>
                <a:cs typeface="Times New Roman"/>
                <a:sym typeface="Times New Roman"/>
              </a:rPr>
              <a:t>台灣的吐司市場，每年商機高達50億，但眾多市售的白吐司常常會添加丙酸，來延長保存期限。[中天新聞（2019）]</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chemeClr val="dk1"/>
                </a:solidFill>
                <a:latin typeface="Times New Roman"/>
                <a:ea typeface="Times New Roman"/>
                <a:cs typeface="Times New Roman"/>
                <a:sym typeface="Times New Roman"/>
              </a:rPr>
              <a:t>台灣濕度落在75%RH~80%RH(相對溼度)，溫度落在10攝氏度~25度，夏季更常常突破85%RH，30攝氏度</a:t>
            </a:r>
            <a:r>
              <a:rPr b="0" i="0" lang="en" sz="1400" u="none" cap="none" strike="noStrike">
                <a:solidFill>
                  <a:srgbClr val="434343"/>
                </a:solidFill>
                <a:latin typeface="Times New Roman"/>
                <a:ea typeface="Times New Roman"/>
                <a:cs typeface="Times New Roman"/>
                <a:sym typeface="Times New Roman"/>
              </a:rPr>
              <a:t>[</a:t>
            </a:r>
            <a:r>
              <a:rPr b="0" i="0" lang="en" sz="1400" u="none" cap="none" strike="noStrike">
                <a:solidFill>
                  <a:srgbClr val="B49D35"/>
                </a:solidFill>
                <a:uFill>
                  <a:noFill/>
                </a:uFill>
                <a:latin typeface="Times New Roman"/>
                <a:ea typeface="Times New Roman"/>
                <a:cs typeface="Times New Roman"/>
                <a:sym typeface="Times New Roman"/>
                <a:hlinkClick r:id="rId3">
                  <a:extLst>
                    <a:ext uri="{A12FA001-AC4F-418D-AE19-62706E023703}">
                      <ahyp:hlinkClr val="tx"/>
                    </a:ext>
                  </a:extLst>
                </a:hlinkClick>
              </a:rPr>
              <a:t>中央氣象局平均溫度統計</a:t>
            </a:r>
            <a:r>
              <a:rPr b="0" i="0" lang="en" sz="1400" u="none" cap="none" strike="noStrike">
                <a:solidFill>
                  <a:srgbClr val="434343"/>
                </a:solidFill>
                <a:latin typeface="Times New Roman"/>
                <a:ea typeface="Times New Roman"/>
                <a:cs typeface="Times New Roman"/>
                <a:sym typeface="Times New Roman"/>
              </a:rPr>
              <a:t>]，這樣的環境對「黴菌」來說相當理想，微生物容易在食物中滋生，造成食安問題。</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rgbClr val="434343"/>
                </a:solidFill>
                <a:latin typeface="Times New Roman"/>
                <a:ea typeface="Times New Roman"/>
                <a:cs typeface="Times New Roman"/>
                <a:sym typeface="Times New Roman"/>
              </a:rPr>
              <a:t>我們每天吃的吐司，到底可以在室溫放多久？</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rgbClr val="434343"/>
                </a:solidFill>
                <a:latin typeface="Times New Roman"/>
                <a:ea typeface="Times New Roman"/>
                <a:cs typeface="Times New Roman"/>
                <a:sym typeface="Times New Roman"/>
              </a:rPr>
              <a:t>如何能夠既不添加防腐劑，又能防止食物發霉呢?</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rPr b="0" i="0" lang="en" sz="1400" u="none" cap="none" strike="noStrike">
                <a:solidFill>
                  <a:srgbClr val="434343"/>
                </a:solidFill>
                <a:latin typeface="Times New Roman"/>
                <a:ea typeface="Times New Roman"/>
                <a:cs typeface="Times New Roman"/>
                <a:sym typeface="Times New Roman"/>
              </a:rPr>
              <a:t>在網路上查詢後，發現「藍光」具有抑制黴菌的效果[黃聖璟,張詠勛,蔡易瑾(2016)]，於是我們決定以「用藍光抑制黴菌生長」作為實驗主題。</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rgbClr val="434343"/>
              </a:solidFill>
              <a:latin typeface="Times New Roman"/>
              <a:ea typeface="Times New Roman"/>
              <a:cs typeface="Times New Roman"/>
              <a:sym typeface="Times New Roman"/>
            </a:endParaRPr>
          </a:p>
        </p:txBody>
      </p:sp>
      <p:sp>
        <p:nvSpPr>
          <p:cNvPr id="189" name="Google Shape;189;p5"/>
          <p:cNvSpPr txBox="1"/>
          <p:nvPr>
            <p:ph type="ctrTitle"/>
          </p:nvPr>
        </p:nvSpPr>
        <p:spPr>
          <a:xfrm>
            <a:off x="1964850" y="352850"/>
            <a:ext cx="5214300" cy="620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第一節 研究動機</a:t>
            </a:r>
            <a:endParaRPr sz="3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52"/>
          <p:cNvSpPr txBox="1"/>
          <p:nvPr/>
        </p:nvSpPr>
        <p:spPr>
          <a:xfrm>
            <a:off x="642050" y="836150"/>
            <a:ext cx="7855800" cy="433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Exo 2"/>
                <a:ea typeface="Exo 2"/>
                <a:cs typeface="Exo 2"/>
                <a:sym typeface="Exo 2"/>
              </a:rPr>
              <a:t>中文</a:t>
            </a:r>
            <a:endParaRPr b="1" i="0" sz="1100" u="none" cap="none" strike="noStrike">
              <a:solidFill>
                <a:schemeClr val="dk1"/>
              </a:solidFill>
              <a:latin typeface="Exo 2"/>
              <a:ea typeface="Exo 2"/>
              <a:cs typeface="Exo 2"/>
              <a:sym typeface="Exo 2"/>
            </a:endParaRPr>
          </a:p>
          <a:p>
            <a:pPr indent="-196850" lvl="0" marL="241300" marR="0" rtl="0" algn="l">
              <a:lnSpc>
                <a:spcPct val="100000"/>
              </a:lnSpc>
              <a:spcBef>
                <a:spcPts val="1600"/>
              </a:spcBef>
              <a:spcAft>
                <a:spcPts val="0"/>
              </a:spcAft>
              <a:buClr>
                <a:schemeClr val="dk1"/>
              </a:buClr>
              <a:buSzPts val="1100"/>
              <a:buFont typeface="Roboto Condensed Light"/>
              <a:buChar char="■"/>
            </a:pPr>
            <a:r>
              <a:rPr b="0" i="0" lang="en" sz="1100" u="none" cap="none" strike="noStrike">
                <a:solidFill>
                  <a:schemeClr val="dk1"/>
                </a:solidFill>
                <a:latin typeface="Roboto Condensed Light"/>
                <a:ea typeface="Roboto Condensed Light"/>
                <a:cs typeface="Roboto Condensed Light"/>
                <a:sym typeface="Roboto Condensed Light"/>
              </a:rPr>
              <a:t>車振明. 微生物學. 科學出版社. 2011年6月: 65頁. ISBN 978-7-03-031216-7 （中文（簡體）‎）.</a:t>
            </a:r>
            <a:endParaRPr b="0" i="0" sz="1100" u="none" cap="none" strike="noStrike">
              <a:solidFill>
                <a:schemeClr val="dk1"/>
              </a:solidFill>
              <a:latin typeface="Roboto Condensed Light"/>
              <a:ea typeface="Roboto Condensed Light"/>
              <a:cs typeface="Roboto Condensed Light"/>
              <a:sym typeface="Roboto Condensed Light"/>
            </a:endParaRPr>
          </a:p>
          <a:p>
            <a:pPr indent="-196850" lvl="0" marL="241300" marR="0" rtl="0" algn="l">
              <a:lnSpc>
                <a:spcPct val="100000"/>
              </a:lnSpc>
              <a:spcBef>
                <a:spcPts val="300"/>
              </a:spcBef>
              <a:spcAft>
                <a:spcPts val="0"/>
              </a:spcAft>
              <a:buClr>
                <a:schemeClr val="dk1"/>
              </a:buClr>
              <a:buSzPts val="1100"/>
              <a:buFont typeface="Roboto Condensed Light"/>
              <a:buChar char="■"/>
            </a:pPr>
            <a:r>
              <a:rPr b="0" i="0" lang="en" sz="1100" u="none" cap="none" strike="noStrike">
                <a:solidFill>
                  <a:schemeClr val="dk1"/>
                </a:solidFill>
                <a:latin typeface="Roboto Condensed Light"/>
                <a:ea typeface="Roboto Condensed Light"/>
                <a:cs typeface="Roboto Condensed Light"/>
                <a:sym typeface="Roboto Condensed Light"/>
              </a:rPr>
              <a:t>簡雄飛; 蔡翠敏; 陳進庭; 林明璇; 臺灣醫學; 15:5 2011.09[民100.09] 頁492-499</a:t>
            </a:r>
            <a:endParaRPr b="0" i="0" sz="11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300"/>
              </a:spcBef>
              <a:spcAft>
                <a:spcPts val="0"/>
              </a:spcAft>
              <a:buClr>
                <a:srgbClr val="000000"/>
              </a:buClr>
              <a:buSzPts val="1000"/>
              <a:buFont typeface="Arial"/>
              <a:buNone/>
            </a:pPr>
            <a:r>
              <a:t/>
            </a:r>
            <a:endParaRPr b="0" i="0" sz="10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300"/>
              </a:spcBef>
              <a:spcAft>
                <a:spcPts val="0"/>
              </a:spcAft>
              <a:buClr>
                <a:srgbClr val="000000"/>
              </a:buClr>
              <a:buSzPts val="1100"/>
              <a:buFont typeface="Arial"/>
              <a:buNone/>
            </a:pPr>
            <a:r>
              <a:rPr b="1" i="0" lang="en" sz="1100" u="none" cap="none" strike="noStrike">
                <a:solidFill>
                  <a:schemeClr val="dk1"/>
                </a:solidFill>
                <a:latin typeface="Exo 2"/>
                <a:ea typeface="Exo 2"/>
                <a:cs typeface="Exo 2"/>
                <a:sym typeface="Exo 2"/>
              </a:rPr>
              <a:t>西文</a:t>
            </a:r>
            <a:endParaRPr b="0" i="0" sz="1000" u="none" cap="none" strike="noStrike">
              <a:solidFill>
                <a:schemeClr val="dk1"/>
              </a:solidFill>
              <a:latin typeface="Roboto Condensed Light"/>
              <a:ea typeface="Roboto Condensed Light"/>
              <a:cs typeface="Roboto Condensed Light"/>
              <a:sym typeface="Roboto Condensed Light"/>
            </a:endParaRPr>
          </a:p>
          <a:p>
            <a:pPr indent="-196850" lvl="0" marL="241300" marR="0" rtl="0" algn="l">
              <a:lnSpc>
                <a:spcPct val="115000"/>
              </a:lnSpc>
              <a:spcBef>
                <a:spcPts val="300"/>
              </a:spcBef>
              <a:spcAft>
                <a:spcPts val="0"/>
              </a:spcAft>
              <a:buClr>
                <a:schemeClr val="dk1"/>
              </a:buClr>
              <a:buSzPts val="1100"/>
              <a:buFont typeface="Roboto Condensed Light"/>
              <a:buChar char="■"/>
            </a:pPr>
            <a:r>
              <a:rPr b="0" i="0" lang="en" sz="1100" u="none" cap="none" strike="noStrike">
                <a:solidFill>
                  <a:schemeClr val="dk1"/>
                </a:solidFill>
                <a:latin typeface="Roboto Condensed Light"/>
                <a:ea typeface="Roboto Condensed Light"/>
                <a:cs typeface="Roboto Condensed Light"/>
                <a:sym typeface="Roboto Condensed Light"/>
              </a:rPr>
              <a:t>Dagnas and Membré(2013). Predicting and preventing mold spoilage of food products.  J Food Prot ,76 (3), 538–551.</a:t>
            </a:r>
            <a:endParaRPr b="0" i="0" sz="11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300"/>
              </a:spcBef>
              <a:spcAft>
                <a:spcPts val="0"/>
              </a:spcAft>
              <a:buClr>
                <a:srgbClr val="000000"/>
              </a:buClr>
              <a:buSzPts val="1000"/>
              <a:buFont typeface="Arial"/>
              <a:buNone/>
            </a:pPr>
            <a:r>
              <a:t/>
            </a:r>
            <a:endParaRPr b="0" i="0" sz="10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1" i="0" lang="en" sz="1100" u="none" cap="none" strike="noStrike">
                <a:solidFill>
                  <a:schemeClr val="dk1"/>
                </a:solidFill>
                <a:latin typeface="Exo 2"/>
                <a:ea typeface="Exo 2"/>
                <a:cs typeface="Exo 2"/>
                <a:sym typeface="Exo 2"/>
              </a:rPr>
              <a:t>網路資源</a:t>
            </a:r>
            <a:endParaRPr b="1" i="0" sz="1100" u="none" cap="none" strike="noStrike">
              <a:solidFill>
                <a:schemeClr val="dk1"/>
              </a:solidFill>
              <a:latin typeface="Exo 2"/>
              <a:ea typeface="Exo 2"/>
              <a:cs typeface="Exo 2"/>
              <a:sym typeface="Exo 2"/>
            </a:endParaRPr>
          </a:p>
          <a:p>
            <a:pPr indent="-196850" lvl="0" marL="241300" marR="0" rtl="0" algn="l">
              <a:lnSpc>
                <a:spcPct val="115000"/>
              </a:lnSpc>
              <a:spcBef>
                <a:spcPts val="1600"/>
              </a:spcBef>
              <a:spcAft>
                <a:spcPts val="0"/>
              </a:spcAft>
              <a:buClr>
                <a:schemeClr val="dk1"/>
              </a:buClr>
              <a:buSzPts val="1100"/>
              <a:buFont typeface="Roboto Condensed Light"/>
              <a:buChar char="■"/>
            </a:pPr>
            <a:r>
              <a:rPr b="0" i="0" lang="en" sz="1100" u="none" cap="none" strike="noStrike">
                <a:solidFill>
                  <a:schemeClr val="dk1"/>
                </a:solidFill>
                <a:latin typeface="Roboto Condensed Light"/>
                <a:ea typeface="Roboto Condensed Light"/>
                <a:cs typeface="Roboto Condensed Light"/>
                <a:sym typeface="Roboto Condensed Light"/>
              </a:rPr>
              <a:t>黃聖璟,張詠勛,蔡易瑾，發霉的初探-以吐司與照射光的顏色為例(2016)。檢自https://www.shs.edu.tw/works/essay/2016/03/2016031416020470.pdf(2020/10/10)</a:t>
            </a:r>
            <a:endParaRPr b="0" i="0" sz="1100" u="none" cap="none" strike="noStrike">
              <a:solidFill>
                <a:schemeClr val="dk1"/>
              </a:solidFill>
              <a:latin typeface="Roboto Condensed Light"/>
              <a:ea typeface="Roboto Condensed Light"/>
              <a:cs typeface="Roboto Condensed Light"/>
              <a:sym typeface="Roboto Condensed Light"/>
            </a:endParaRPr>
          </a:p>
          <a:p>
            <a:pPr indent="-196850" lvl="0" marL="241300" marR="0" rtl="0" algn="l">
              <a:lnSpc>
                <a:spcPct val="115000"/>
              </a:lnSpc>
              <a:spcBef>
                <a:spcPts val="300"/>
              </a:spcBef>
              <a:spcAft>
                <a:spcPts val="0"/>
              </a:spcAft>
              <a:buClr>
                <a:schemeClr val="dk1"/>
              </a:buClr>
              <a:buSzPts val="1100"/>
              <a:buFont typeface="Roboto Condensed Light"/>
              <a:buChar char="■"/>
            </a:pPr>
            <a:r>
              <a:rPr b="0" i="0" lang="en" sz="1100" u="none" cap="none" strike="noStrike">
                <a:solidFill>
                  <a:schemeClr val="dk1"/>
                </a:solidFill>
                <a:latin typeface="Roboto Condensed Light"/>
                <a:ea typeface="Roboto Condensed Light"/>
                <a:cs typeface="Roboto Condensed Light"/>
                <a:sym typeface="Roboto Condensed Light"/>
              </a:rPr>
              <a:t>維基百科，光(2020)。檢自https://zh.wikipedia.org/wiki/%E5%85%89 (2020/10/14)</a:t>
            </a:r>
            <a:endParaRPr b="0" i="0" sz="1100" u="none" cap="none" strike="noStrike">
              <a:solidFill>
                <a:schemeClr val="dk1"/>
              </a:solidFill>
              <a:latin typeface="Roboto Condensed Light"/>
              <a:ea typeface="Roboto Condensed Light"/>
              <a:cs typeface="Roboto Condensed Light"/>
              <a:sym typeface="Roboto Condensed Light"/>
            </a:endParaRPr>
          </a:p>
          <a:p>
            <a:pPr indent="-196850" lvl="0" marL="241300" marR="0" rtl="0" algn="l">
              <a:lnSpc>
                <a:spcPct val="115000"/>
              </a:lnSpc>
              <a:spcBef>
                <a:spcPts val="300"/>
              </a:spcBef>
              <a:spcAft>
                <a:spcPts val="0"/>
              </a:spcAft>
              <a:buClr>
                <a:schemeClr val="dk1"/>
              </a:buClr>
              <a:buSzPts val="1100"/>
              <a:buFont typeface="Roboto Condensed Light"/>
              <a:buChar char="■"/>
            </a:pPr>
            <a:r>
              <a:rPr b="0" i="0" lang="en" sz="1100" u="none" cap="none" strike="noStrike">
                <a:solidFill>
                  <a:schemeClr val="dk1"/>
                </a:solidFill>
                <a:latin typeface="Roboto Condensed Light"/>
                <a:ea typeface="Roboto Condensed Light"/>
                <a:cs typeface="Roboto Condensed Light"/>
                <a:sym typeface="Roboto Condensed Light"/>
              </a:rPr>
              <a:t>北京新浪網 ，除了紫外線,這些光也可以殺死病毒(2020)。檢自https://news.sina.com.tw/article/20200304/34412424.html (2020/10/14)</a:t>
            </a:r>
            <a:endParaRPr b="0" i="0" sz="1100" u="none" cap="none" strike="noStrike">
              <a:solidFill>
                <a:schemeClr val="dk1"/>
              </a:solidFill>
              <a:latin typeface="Roboto Condensed Light"/>
              <a:ea typeface="Roboto Condensed Light"/>
              <a:cs typeface="Roboto Condensed Light"/>
              <a:sym typeface="Roboto Condensed Light"/>
            </a:endParaRPr>
          </a:p>
          <a:p>
            <a:pPr indent="-196850" lvl="0" marL="241300" marR="0" rtl="0" algn="l">
              <a:lnSpc>
                <a:spcPct val="115000"/>
              </a:lnSpc>
              <a:spcBef>
                <a:spcPts val="300"/>
              </a:spcBef>
              <a:spcAft>
                <a:spcPts val="0"/>
              </a:spcAft>
              <a:buClr>
                <a:schemeClr val="dk1"/>
              </a:buClr>
              <a:buSzPts val="1100"/>
              <a:buFont typeface="Roboto Condensed Light"/>
              <a:buChar char="■"/>
            </a:pPr>
            <a:r>
              <a:rPr b="0" i="0" lang="en" sz="1100" u="none" cap="none" strike="noStrike">
                <a:solidFill>
                  <a:schemeClr val="dk1"/>
                </a:solidFill>
                <a:latin typeface="Roboto Condensed Light"/>
                <a:ea typeface="Roboto Condensed Light"/>
                <a:cs typeface="Roboto Condensed Light"/>
                <a:sym typeface="Roboto Condensed Light"/>
              </a:rPr>
              <a:t>中天新聞，美味的防腐劑"丙酸鈣" 吃多恐害新陳代謝（2019）。檢自</a:t>
            </a:r>
            <a:r>
              <a:rPr b="0" i="0" lang="en" sz="1100" u="sng" cap="none" strike="noStrike">
                <a:solidFill>
                  <a:schemeClr val="dk1"/>
                </a:solidFill>
                <a:latin typeface="Roboto Condensed Light"/>
                <a:ea typeface="Roboto Condensed Light"/>
                <a:cs typeface="Roboto Condensed Light"/>
                <a:sym typeface="Roboto Condensed Light"/>
                <a:hlinkClick r:id="rId3">
                  <a:extLst>
                    <a:ext uri="{A12FA001-AC4F-418D-AE19-62706E023703}">
                      <ahyp:hlinkClr val="tx"/>
                    </a:ext>
                  </a:extLst>
                </a:hlinkClick>
              </a:rPr>
              <a:t>https://www.facebook.com/ctireport/videos/2313332752265519/?__xts__%5B0%5D=68.ARBrDsJMMPsLyMMjC9O_Xc7Uo0QbH2oZIdQxxv1TErOCyU9UTpe0KsSG-fyCI8I2R9lkwqXhXPa0FmaguYMf3XoJJbZMgF75AFPHd2yfjXowm-Qgn7fqzFTlyEj_ofw16XC6Yq6Ufj_DQzN8o_cT24G5V2BeDHcIPk0OP5UvlE3k6Foc4Xy42Eneb4Z5ySEa4g0UhwmKgPgoq8wDXM3o0lMwMnBUoj78c6KzzYSIPY8E7gvYe-nfoLH5efKoU64GLLcwcIm-kB8TisIkQr95cUIX97-7ZTDWv_Rlo1Nmgc_sfO2c915gkSGO0PxfXzIgUVMzq3SDoEkyW_INzJs&amp;__tn__=-R</a:t>
            </a:r>
            <a:r>
              <a:rPr b="0" i="0" lang="en" sz="1100" u="none" cap="none" strike="noStrike">
                <a:solidFill>
                  <a:schemeClr val="dk1"/>
                </a:solidFill>
                <a:latin typeface="Roboto Condensed Light"/>
                <a:ea typeface="Roboto Condensed Light"/>
                <a:cs typeface="Roboto Condensed Light"/>
                <a:sym typeface="Roboto Condensed Light"/>
              </a:rPr>
              <a:t> (2020/10/14)</a:t>
            </a:r>
            <a:endParaRPr b="0" i="0" sz="10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15000"/>
              </a:lnSpc>
              <a:spcBef>
                <a:spcPts val="300"/>
              </a:spcBef>
              <a:spcAft>
                <a:spcPts val="0"/>
              </a:spcAft>
              <a:buClr>
                <a:srgbClr val="000000"/>
              </a:buClr>
              <a:buSzPts val="1000"/>
              <a:buFont typeface="Arial"/>
              <a:buNone/>
            </a:pPr>
            <a:r>
              <a:t/>
            </a:r>
            <a:endParaRPr b="0" i="0" sz="1000" u="none" cap="none" strike="noStrike">
              <a:solidFill>
                <a:schemeClr val="dk1"/>
              </a:solidFill>
              <a:latin typeface="Roboto Condensed Light"/>
              <a:ea typeface="Roboto Condensed Light"/>
              <a:cs typeface="Roboto Condensed Light"/>
              <a:sym typeface="Roboto Condensed Light"/>
            </a:endParaRPr>
          </a:p>
        </p:txBody>
      </p:sp>
      <p:sp>
        <p:nvSpPr>
          <p:cNvPr id="1332" name="Google Shape;1332;p52"/>
          <p:cNvSpPr txBox="1"/>
          <p:nvPr>
            <p:ph type="ctrTitle"/>
          </p:nvPr>
        </p:nvSpPr>
        <p:spPr>
          <a:xfrm>
            <a:off x="1964850" y="286775"/>
            <a:ext cx="5214300" cy="63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參考文獻</a:t>
            </a:r>
            <a:endParaRPr sz="3000"/>
          </a:p>
        </p:txBody>
      </p:sp>
      <p:cxnSp>
        <p:nvCxnSpPr>
          <p:cNvPr id="1333" name="Google Shape;1333;p52"/>
          <p:cNvCxnSpPr/>
          <p:nvPr/>
        </p:nvCxnSpPr>
        <p:spPr>
          <a:xfrm>
            <a:off x="588400" y="3652200"/>
            <a:ext cx="0" cy="15150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50"/>
          <p:cNvSpPr/>
          <p:nvPr/>
        </p:nvSpPr>
        <p:spPr>
          <a:xfrm>
            <a:off x="3944400" y="1452225"/>
            <a:ext cx="1255200" cy="1710000"/>
          </a:xfrm>
          <a:prstGeom prst="snip2DiagRect">
            <a:avLst>
              <a:gd fmla="val 0" name="adj1"/>
              <a:gd fmla="val 16667"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50"/>
          <p:cNvSpPr txBox="1"/>
          <p:nvPr>
            <p:ph type="ctrTitle"/>
          </p:nvPr>
        </p:nvSpPr>
        <p:spPr>
          <a:xfrm>
            <a:off x="1964850" y="239550"/>
            <a:ext cx="5214300" cy="583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作者</a:t>
            </a:r>
            <a:endParaRPr sz="3000"/>
          </a:p>
        </p:txBody>
      </p:sp>
      <p:sp>
        <p:nvSpPr>
          <p:cNvPr id="1340" name="Google Shape;1340;p50"/>
          <p:cNvSpPr txBox="1"/>
          <p:nvPr>
            <p:ph idx="2" type="ctrTitle"/>
          </p:nvPr>
        </p:nvSpPr>
        <p:spPr>
          <a:xfrm>
            <a:off x="1389460" y="3210617"/>
            <a:ext cx="1793100" cy="42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陳奎同</a:t>
            </a:r>
            <a:endParaRPr/>
          </a:p>
        </p:txBody>
      </p:sp>
      <p:sp>
        <p:nvSpPr>
          <p:cNvPr id="1341" name="Google Shape;1341;p50"/>
          <p:cNvSpPr txBox="1"/>
          <p:nvPr>
            <p:ph idx="1" type="subTitle"/>
          </p:nvPr>
        </p:nvSpPr>
        <p:spPr>
          <a:xfrm>
            <a:off x="1431910" y="3638117"/>
            <a:ext cx="1708200" cy="100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60102</a:t>
            </a:r>
            <a:endParaRPr/>
          </a:p>
          <a:p>
            <a:pPr indent="0" lvl="0" marL="0" rtl="0" algn="l">
              <a:lnSpc>
                <a:spcPct val="100000"/>
              </a:lnSpc>
              <a:spcBef>
                <a:spcPts val="0"/>
              </a:spcBef>
              <a:spcAft>
                <a:spcPts val="0"/>
              </a:spcAft>
              <a:buSzPts val="1100"/>
              <a:buNone/>
            </a:pPr>
            <a:r>
              <a:rPr lang="en"/>
              <a:t>迷你</a:t>
            </a:r>
            <a:r>
              <a:rPr lang="en"/>
              <a:t>12歲???????????????????</a:t>
            </a:r>
            <a:endParaRPr/>
          </a:p>
        </p:txBody>
      </p:sp>
      <p:sp>
        <p:nvSpPr>
          <p:cNvPr id="1342" name="Google Shape;1342;p50"/>
          <p:cNvSpPr txBox="1"/>
          <p:nvPr>
            <p:ph idx="3" type="ctrTitle"/>
          </p:nvPr>
        </p:nvSpPr>
        <p:spPr>
          <a:xfrm>
            <a:off x="3675460" y="3210623"/>
            <a:ext cx="1793100" cy="42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曹立凱</a:t>
            </a:r>
            <a:endParaRPr/>
          </a:p>
        </p:txBody>
      </p:sp>
      <p:sp>
        <p:nvSpPr>
          <p:cNvPr id="1343" name="Google Shape;1343;p50"/>
          <p:cNvSpPr txBox="1"/>
          <p:nvPr>
            <p:ph idx="4" type="subTitle"/>
          </p:nvPr>
        </p:nvSpPr>
        <p:spPr>
          <a:xfrm>
            <a:off x="3717910" y="3638123"/>
            <a:ext cx="1708200" cy="100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60308</a:t>
            </a:r>
            <a:endParaRPr/>
          </a:p>
          <a:p>
            <a:pPr indent="0" lvl="0" marL="0" rtl="0" algn="l">
              <a:lnSpc>
                <a:spcPct val="100000"/>
              </a:lnSpc>
              <a:spcBef>
                <a:spcPts val="0"/>
              </a:spcBef>
              <a:spcAft>
                <a:spcPts val="0"/>
              </a:spcAft>
              <a:buSzPts val="1100"/>
              <a:buNone/>
            </a:pPr>
            <a:r>
              <a:rPr lang="en"/>
              <a:t>奈米等級的。。</a:t>
            </a:r>
            <a:r>
              <a:rPr lang="en"/>
              <a:t>無言</a:t>
            </a:r>
            <a:endParaRPr/>
          </a:p>
          <a:p>
            <a:pPr indent="0" lvl="0" marL="0" rtl="0" algn="l">
              <a:lnSpc>
                <a:spcPct val="100000"/>
              </a:lnSpc>
              <a:spcBef>
                <a:spcPts val="0"/>
              </a:spcBef>
              <a:spcAft>
                <a:spcPts val="0"/>
              </a:spcAft>
              <a:buSzPts val="1100"/>
              <a:buNone/>
            </a:pPr>
            <a:r>
              <a:t/>
            </a:r>
            <a:endParaRPr/>
          </a:p>
        </p:txBody>
      </p:sp>
      <p:sp>
        <p:nvSpPr>
          <p:cNvPr id="1344" name="Google Shape;1344;p50"/>
          <p:cNvSpPr txBox="1"/>
          <p:nvPr>
            <p:ph idx="5" type="ctrTitle"/>
          </p:nvPr>
        </p:nvSpPr>
        <p:spPr>
          <a:xfrm>
            <a:off x="5961447" y="3210617"/>
            <a:ext cx="1793100" cy="42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陳宥臻</a:t>
            </a:r>
            <a:endParaRPr/>
          </a:p>
        </p:txBody>
      </p:sp>
      <p:sp>
        <p:nvSpPr>
          <p:cNvPr id="1345" name="Google Shape;1345;p50"/>
          <p:cNvSpPr txBox="1"/>
          <p:nvPr>
            <p:ph idx="6" type="subTitle"/>
          </p:nvPr>
        </p:nvSpPr>
        <p:spPr>
          <a:xfrm>
            <a:off x="5961449" y="3638117"/>
            <a:ext cx="1793100" cy="100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605</a:t>
            </a:r>
            <a:r>
              <a:rPr lang="en"/>
              <a:t>02</a:t>
            </a:r>
            <a:endParaRPr/>
          </a:p>
          <a:p>
            <a:pPr indent="0" lvl="0" marL="0" rtl="0" algn="l">
              <a:lnSpc>
                <a:spcPct val="100000"/>
              </a:lnSpc>
              <a:spcBef>
                <a:spcPts val="0"/>
              </a:spcBef>
              <a:spcAft>
                <a:spcPts val="0"/>
              </a:spcAft>
              <a:buSzPts val="1100"/>
              <a:buNone/>
            </a:pPr>
            <a:r>
              <a:rPr lang="en"/>
              <a:t>隊長小小??????????????????--------------</a:t>
            </a:r>
            <a:endParaRPr/>
          </a:p>
        </p:txBody>
      </p:sp>
      <p:cxnSp>
        <p:nvCxnSpPr>
          <p:cNvPr id="1346" name="Google Shape;1346;p50"/>
          <p:cNvCxnSpPr/>
          <p:nvPr/>
        </p:nvCxnSpPr>
        <p:spPr>
          <a:xfrm>
            <a:off x="6916600" y="4522975"/>
            <a:ext cx="0" cy="620400"/>
          </a:xfrm>
          <a:prstGeom prst="straightConnector1">
            <a:avLst/>
          </a:prstGeom>
          <a:noFill/>
          <a:ln cap="flat" cmpd="sng" w="9525">
            <a:solidFill>
              <a:schemeClr val="dk2"/>
            </a:solidFill>
            <a:prstDash val="solid"/>
            <a:round/>
            <a:headEnd len="sm" w="sm" type="none"/>
            <a:tailEnd len="sm" w="sm" type="none"/>
          </a:ln>
        </p:spPr>
      </p:cxnSp>
      <p:sp>
        <p:nvSpPr>
          <p:cNvPr id="1347" name="Google Shape;1347;p50"/>
          <p:cNvSpPr/>
          <p:nvPr/>
        </p:nvSpPr>
        <p:spPr>
          <a:xfrm>
            <a:off x="6429002" y="794475"/>
            <a:ext cx="1479000" cy="2367900"/>
          </a:xfrm>
          <a:prstGeom prst="snip2DiagRect">
            <a:avLst>
              <a:gd fmla="val 0" name="adj1"/>
              <a:gd fmla="val 16667"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50"/>
          <p:cNvSpPr/>
          <p:nvPr/>
        </p:nvSpPr>
        <p:spPr>
          <a:xfrm>
            <a:off x="1768000" y="1495213"/>
            <a:ext cx="1255200" cy="1710000"/>
          </a:xfrm>
          <a:prstGeom prst="snip2DiagRect">
            <a:avLst>
              <a:gd fmla="val 0" name="adj1"/>
              <a:gd fmla="val 16667"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9" name="Google Shape;1349;p50"/>
          <p:cNvPicPr preferRelativeResize="0"/>
          <p:nvPr/>
        </p:nvPicPr>
        <p:blipFill rotWithShape="1">
          <a:blip r:embed="rId3">
            <a:alphaModFix/>
          </a:blip>
          <a:srcRect b="22919" l="40284" r="19486" t="20180"/>
          <a:stretch/>
        </p:blipFill>
        <p:spPr>
          <a:xfrm>
            <a:off x="3907700" y="842866"/>
            <a:ext cx="1255201" cy="2367760"/>
          </a:xfrm>
          <a:prstGeom prst="rect">
            <a:avLst/>
          </a:prstGeom>
          <a:noFill/>
          <a:ln>
            <a:noFill/>
          </a:ln>
        </p:spPr>
      </p:pic>
      <p:pic>
        <p:nvPicPr>
          <p:cNvPr id="1350" name="Google Shape;1350;p50"/>
          <p:cNvPicPr preferRelativeResize="0"/>
          <p:nvPr/>
        </p:nvPicPr>
        <p:blipFill rotWithShape="1">
          <a:blip r:embed="rId4">
            <a:alphaModFix/>
          </a:blip>
          <a:srcRect b="0" l="0" r="0" t="0"/>
          <a:stretch/>
        </p:blipFill>
        <p:spPr>
          <a:xfrm>
            <a:off x="1582200" y="871700"/>
            <a:ext cx="1255200" cy="2367899"/>
          </a:xfrm>
          <a:prstGeom prst="rect">
            <a:avLst/>
          </a:prstGeom>
          <a:noFill/>
          <a:ln>
            <a:noFill/>
          </a:ln>
        </p:spPr>
      </p:pic>
      <p:pic>
        <p:nvPicPr>
          <p:cNvPr id="1351" name="Google Shape;1351;p50"/>
          <p:cNvPicPr preferRelativeResize="0"/>
          <p:nvPr/>
        </p:nvPicPr>
        <p:blipFill rotWithShape="1">
          <a:blip r:embed="rId5">
            <a:alphaModFix/>
          </a:blip>
          <a:srcRect b="11056" l="10166" r="60911" t="24210"/>
          <a:stretch/>
        </p:blipFill>
        <p:spPr>
          <a:xfrm>
            <a:off x="6115500" y="822750"/>
            <a:ext cx="1410450" cy="23677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51"/>
          <p:cNvSpPr txBox="1"/>
          <p:nvPr>
            <p:ph type="ctrTitle"/>
          </p:nvPr>
        </p:nvSpPr>
        <p:spPr>
          <a:xfrm>
            <a:off x="1135981" y="1393699"/>
            <a:ext cx="6886800" cy="17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lang="en"/>
              <a:t>THANKS</a:t>
            </a:r>
            <a:endParaRPr/>
          </a:p>
          <a:p>
            <a:pPr indent="0" lvl="0" marL="0" rtl="0" algn="ctr">
              <a:lnSpc>
                <a:spcPct val="100000"/>
              </a:lnSpc>
              <a:spcBef>
                <a:spcPts val="0"/>
              </a:spcBef>
              <a:spcAft>
                <a:spcPts val="0"/>
              </a:spcAft>
              <a:buSzPts val="4800"/>
              <a:buNone/>
            </a:pPr>
            <a:r>
              <a:rPr lang="en"/>
              <a:t>感謝聆聽</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ctrTitle"/>
          </p:nvPr>
        </p:nvSpPr>
        <p:spPr>
          <a:xfrm>
            <a:off x="505600" y="1293450"/>
            <a:ext cx="8109000" cy="155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t>研究藍光抑制黴菌生長的『光動力殺菌』作用</a:t>
            </a:r>
            <a:endParaRPr sz="2400"/>
          </a:p>
          <a:p>
            <a:pPr indent="0" lvl="0" marL="0" rtl="0" algn="ctr">
              <a:lnSpc>
                <a:spcPct val="100000"/>
              </a:lnSpc>
              <a:spcBef>
                <a:spcPts val="0"/>
              </a:spcBef>
              <a:spcAft>
                <a:spcPts val="0"/>
              </a:spcAft>
              <a:buSzPts val="2800"/>
              <a:buNone/>
            </a:pPr>
            <a:r>
              <a:rPr lang="en" sz="2400"/>
              <a:t>（Photodynamic inactivation，PDI）</a:t>
            </a:r>
            <a:endParaRPr sz="2400"/>
          </a:p>
        </p:txBody>
      </p:sp>
      <p:sp>
        <p:nvSpPr>
          <p:cNvPr id="195" name="Google Shape;195;p6"/>
          <p:cNvSpPr txBox="1"/>
          <p:nvPr>
            <p:ph idx="1" type="subTitle"/>
          </p:nvPr>
        </p:nvSpPr>
        <p:spPr>
          <a:xfrm>
            <a:off x="1382650" y="2848850"/>
            <a:ext cx="6393300" cy="11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400">
                <a:solidFill>
                  <a:srgbClr val="434343"/>
                </a:solidFill>
                <a:latin typeface="Times New Roman"/>
                <a:ea typeface="Times New Roman"/>
                <a:cs typeface="Times New Roman"/>
                <a:sym typeface="Times New Roman"/>
              </a:rPr>
              <a:t>1.照射藍光是否可以殺死黴菌</a:t>
            </a:r>
            <a:endParaRPr sz="1400">
              <a:solidFill>
                <a:srgbClr val="434343"/>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200"/>
              <a:buNone/>
            </a:pPr>
            <a:r>
              <a:rPr lang="en" sz="1400">
                <a:solidFill>
                  <a:srgbClr val="434343"/>
                </a:solidFill>
                <a:latin typeface="Times New Roman"/>
                <a:ea typeface="Times New Roman"/>
                <a:cs typeface="Times New Roman"/>
                <a:sym typeface="Times New Roman"/>
              </a:rPr>
              <a:t>2.哪種照度最有效</a:t>
            </a:r>
            <a:endParaRPr sz="1400">
              <a:solidFill>
                <a:srgbClr val="434343"/>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200"/>
              <a:buNone/>
            </a:pPr>
            <a:r>
              <a:rPr lang="en" sz="1400">
                <a:solidFill>
                  <a:srgbClr val="434343"/>
                </a:solidFill>
                <a:latin typeface="Times New Roman"/>
                <a:ea typeface="Times New Roman"/>
                <a:cs typeface="Times New Roman"/>
                <a:sym typeface="Times New Roman"/>
              </a:rPr>
              <a:t>3.是殺死黴菌 ，還是抑制黴菌</a:t>
            </a:r>
            <a:endParaRPr sz="1400">
              <a:solidFill>
                <a:srgbClr val="434343"/>
              </a:solidFill>
              <a:latin typeface="Times New Roman"/>
              <a:ea typeface="Times New Roman"/>
              <a:cs typeface="Times New Roman"/>
              <a:sym typeface="Times New Roman"/>
            </a:endParaRPr>
          </a:p>
        </p:txBody>
      </p:sp>
      <p:cxnSp>
        <p:nvCxnSpPr>
          <p:cNvPr id="196" name="Google Shape;196;p6"/>
          <p:cNvCxnSpPr/>
          <p:nvPr/>
        </p:nvCxnSpPr>
        <p:spPr>
          <a:xfrm>
            <a:off x="4569600" y="1494500"/>
            <a:ext cx="4574400" cy="0"/>
          </a:xfrm>
          <a:prstGeom prst="straightConnector1">
            <a:avLst/>
          </a:prstGeom>
          <a:noFill/>
          <a:ln cap="flat" cmpd="sng" w="9525">
            <a:solidFill>
              <a:schemeClr val="dk1"/>
            </a:solidFill>
            <a:prstDash val="solid"/>
            <a:round/>
            <a:headEnd len="sm" w="sm" type="none"/>
            <a:tailEnd len="sm" w="sm" type="none"/>
          </a:ln>
        </p:spPr>
      </p:cxnSp>
      <p:cxnSp>
        <p:nvCxnSpPr>
          <p:cNvPr id="197" name="Google Shape;197;p6"/>
          <p:cNvCxnSpPr/>
          <p:nvPr/>
        </p:nvCxnSpPr>
        <p:spPr>
          <a:xfrm>
            <a:off x="0" y="4044800"/>
            <a:ext cx="4574400" cy="0"/>
          </a:xfrm>
          <a:prstGeom prst="straightConnector1">
            <a:avLst/>
          </a:prstGeom>
          <a:noFill/>
          <a:ln cap="flat" cmpd="sng" w="9525">
            <a:solidFill>
              <a:schemeClr val="dk1"/>
            </a:solidFill>
            <a:prstDash val="solid"/>
            <a:round/>
            <a:headEnd len="sm" w="sm" type="none"/>
            <a:tailEnd len="sm" w="sm" type="none"/>
          </a:ln>
        </p:spPr>
      </p:cxnSp>
      <p:sp>
        <p:nvSpPr>
          <p:cNvPr id="198" name="Google Shape;198;p6"/>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第二節 研究目的</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7"/>
          <p:cNvGrpSpPr/>
          <p:nvPr/>
        </p:nvGrpSpPr>
        <p:grpSpPr>
          <a:xfrm>
            <a:off x="731368" y="1607158"/>
            <a:ext cx="7682327" cy="1567747"/>
            <a:chOff x="965043" y="1759275"/>
            <a:chExt cx="6367449" cy="1624945"/>
          </a:xfrm>
        </p:grpSpPr>
        <p:sp>
          <p:nvSpPr>
            <p:cNvPr id="204" name="Google Shape;204;p7"/>
            <p:cNvSpPr/>
            <p:nvPr/>
          </p:nvSpPr>
          <p:spPr>
            <a:xfrm>
              <a:off x="5516493" y="1778578"/>
              <a:ext cx="1815999" cy="1605642"/>
            </a:xfrm>
            <a:custGeom>
              <a:rect b="b" l="l" r="r" t="t"/>
              <a:pathLst>
                <a:path extrusionOk="0" h="7320" w="8279">
                  <a:moveTo>
                    <a:pt x="5380" y="1"/>
                  </a:moveTo>
                  <a:lnTo>
                    <a:pt x="5380" y="1744"/>
                  </a:lnTo>
                  <a:lnTo>
                    <a:pt x="2427" y="1744"/>
                  </a:lnTo>
                  <a:lnTo>
                    <a:pt x="61" y="1717"/>
                  </a:lnTo>
                  <a:lnTo>
                    <a:pt x="0" y="1717"/>
                  </a:lnTo>
                  <a:lnTo>
                    <a:pt x="0" y="1805"/>
                  </a:lnTo>
                  <a:lnTo>
                    <a:pt x="0" y="4082"/>
                  </a:lnTo>
                  <a:lnTo>
                    <a:pt x="0" y="5603"/>
                  </a:lnTo>
                  <a:lnTo>
                    <a:pt x="5353" y="5603"/>
                  </a:lnTo>
                  <a:lnTo>
                    <a:pt x="5353" y="7319"/>
                  </a:lnTo>
                  <a:lnTo>
                    <a:pt x="6731" y="5630"/>
                  </a:lnTo>
                  <a:lnTo>
                    <a:pt x="8279" y="3690"/>
                  </a:lnTo>
                  <a:lnTo>
                    <a:pt x="6758" y="1744"/>
                  </a:lnTo>
                  <a:lnTo>
                    <a:pt x="5380" y="1"/>
                  </a:lnTo>
                  <a:close/>
                </a:path>
              </a:pathLst>
            </a:custGeom>
            <a:solidFill>
              <a:srgbClr val="80AA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5516493" y="2155203"/>
              <a:ext cx="840769" cy="852394"/>
            </a:xfrm>
            <a:custGeom>
              <a:rect b="b" l="l" r="r" t="t"/>
              <a:pathLst>
                <a:path extrusionOk="0" h="3886" w="3833">
                  <a:moveTo>
                    <a:pt x="115" y="0"/>
                  </a:moveTo>
                  <a:lnTo>
                    <a:pt x="1609" y="1886"/>
                  </a:lnTo>
                  <a:lnTo>
                    <a:pt x="1582" y="1886"/>
                  </a:lnTo>
                  <a:lnTo>
                    <a:pt x="61" y="3832"/>
                  </a:lnTo>
                  <a:lnTo>
                    <a:pt x="0" y="3886"/>
                  </a:lnTo>
                  <a:lnTo>
                    <a:pt x="703" y="3886"/>
                  </a:lnTo>
                  <a:lnTo>
                    <a:pt x="3832" y="27"/>
                  </a:lnTo>
                  <a:lnTo>
                    <a:pt x="2427" y="27"/>
                  </a:lnTo>
                  <a:lnTo>
                    <a:pt x="115" y="0"/>
                  </a:lnTo>
                  <a:close/>
                </a:path>
              </a:pathLst>
            </a:custGeom>
            <a:solidFill>
              <a:srgbClr val="749A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4047500" y="1766733"/>
              <a:ext cx="1821921" cy="1605642"/>
            </a:xfrm>
            <a:custGeom>
              <a:rect b="b" l="l" r="r" t="t"/>
              <a:pathLst>
                <a:path extrusionOk="0" h="7320" w="8306">
                  <a:moveTo>
                    <a:pt x="5373" y="1"/>
                  </a:moveTo>
                  <a:lnTo>
                    <a:pt x="5373" y="1717"/>
                  </a:lnTo>
                  <a:lnTo>
                    <a:pt x="27" y="1717"/>
                  </a:lnTo>
                  <a:lnTo>
                    <a:pt x="0" y="4251"/>
                  </a:lnTo>
                  <a:lnTo>
                    <a:pt x="0" y="5576"/>
                  </a:lnTo>
                  <a:lnTo>
                    <a:pt x="845" y="5576"/>
                  </a:lnTo>
                  <a:lnTo>
                    <a:pt x="5373" y="5603"/>
                  </a:lnTo>
                  <a:lnTo>
                    <a:pt x="5373" y="7319"/>
                  </a:lnTo>
                  <a:lnTo>
                    <a:pt x="6758" y="5603"/>
                  </a:lnTo>
                  <a:lnTo>
                    <a:pt x="8279" y="3657"/>
                  </a:lnTo>
                  <a:lnTo>
                    <a:pt x="8306" y="3657"/>
                  </a:lnTo>
                  <a:lnTo>
                    <a:pt x="6758" y="1744"/>
                  </a:lnTo>
                  <a:lnTo>
                    <a:pt x="5373" y="1"/>
                  </a:lnTo>
                  <a:close/>
                </a:path>
              </a:pathLst>
            </a:custGeom>
            <a:solidFill>
              <a:srgbClr val="FFC1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
            <p:cNvSpPr/>
            <p:nvPr/>
          </p:nvSpPr>
          <p:spPr>
            <a:xfrm>
              <a:off x="4102337" y="2143358"/>
              <a:ext cx="809621" cy="846472"/>
            </a:xfrm>
            <a:custGeom>
              <a:rect b="b" l="l" r="r" t="t"/>
              <a:pathLst>
                <a:path extrusionOk="0" h="3859" w="3691">
                  <a:moveTo>
                    <a:pt x="27" y="0"/>
                  </a:moveTo>
                  <a:lnTo>
                    <a:pt x="1548" y="1940"/>
                  </a:lnTo>
                  <a:lnTo>
                    <a:pt x="0" y="3859"/>
                  </a:lnTo>
                  <a:lnTo>
                    <a:pt x="595" y="3859"/>
                  </a:lnTo>
                  <a:lnTo>
                    <a:pt x="3690" y="0"/>
                  </a:lnTo>
                  <a:close/>
                </a:path>
              </a:pathLst>
            </a:custGeom>
            <a:solidFill>
              <a:srgbClr val="E7AF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
            <p:cNvSpPr/>
            <p:nvPr/>
          </p:nvSpPr>
          <p:spPr>
            <a:xfrm>
              <a:off x="2144191" y="1759275"/>
              <a:ext cx="2297691" cy="1607177"/>
            </a:xfrm>
            <a:custGeom>
              <a:rect b="b" l="l" r="r" t="t"/>
              <a:pathLst>
                <a:path extrusionOk="0" h="7327" w="10475">
                  <a:moveTo>
                    <a:pt x="7576" y="1"/>
                  </a:moveTo>
                  <a:lnTo>
                    <a:pt x="7576" y="1751"/>
                  </a:lnTo>
                  <a:lnTo>
                    <a:pt x="5886" y="1751"/>
                  </a:lnTo>
                  <a:lnTo>
                    <a:pt x="5069" y="1724"/>
                  </a:lnTo>
                  <a:lnTo>
                    <a:pt x="0" y="1724"/>
                  </a:lnTo>
                  <a:lnTo>
                    <a:pt x="0" y="5610"/>
                  </a:lnTo>
                  <a:lnTo>
                    <a:pt x="7576" y="5610"/>
                  </a:lnTo>
                  <a:lnTo>
                    <a:pt x="7549" y="7326"/>
                  </a:lnTo>
                  <a:lnTo>
                    <a:pt x="8927" y="5610"/>
                  </a:lnTo>
                  <a:lnTo>
                    <a:pt x="10475" y="3691"/>
                  </a:lnTo>
                  <a:lnTo>
                    <a:pt x="8954" y="1751"/>
                  </a:lnTo>
                  <a:lnTo>
                    <a:pt x="7576" y="1"/>
                  </a:lnTo>
                  <a:close/>
                </a:path>
              </a:pathLst>
            </a:custGeom>
            <a:solidFill>
              <a:srgbClr val="FF74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2446457" y="2137436"/>
              <a:ext cx="989049" cy="852394"/>
            </a:xfrm>
            <a:custGeom>
              <a:rect b="b" l="l" r="r" t="t"/>
              <a:pathLst>
                <a:path extrusionOk="0" h="3886" w="4509">
                  <a:moveTo>
                    <a:pt x="1" y="0"/>
                  </a:moveTo>
                  <a:lnTo>
                    <a:pt x="1" y="3176"/>
                  </a:lnTo>
                  <a:lnTo>
                    <a:pt x="1" y="3886"/>
                  </a:lnTo>
                  <a:lnTo>
                    <a:pt x="1413" y="3886"/>
                  </a:lnTo>
                  <a:lnTo>
                    <a:pt x="4508" y="27"/>
                  </a:lnTo>
                  <a:lnTo>
                    <a:pt x="3691" y="0"/>
                  </a:lnTo>
                  <a:close/>
                </a:path>
              </a:pathLst>
            </a:custGeom>
            <a:solidFill>
              <a:srgbClr val="E769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a:off x="965043" y="1760040"/>
              <a:ext cx="1815999" cy="1605642"/>
            </a:xfrm>
            <a:custGeom>
              <a:rect b="b" l="l" r="r" t="t"/>
              <a:pathLst>
                <a:path extrusionOk="0" h="7320" w="8279">
                  <a:moveTo>
                    <a:pt x="5380" y="1"/>
                  </a:moveTo>
                  <a:lnTo>
                    <a:pt x="5380" y="1744"/>
                  </a:lnTo>
                  <a:lnTo>
                    <a:pt x="2427" y="1744"/>
                  </a:lnTo>
                  <a:lnTo>
                    <a:pt x="61" y="1717"/>
                  </a:lnTo>
                  <a:lnTo>
                    <a:pt x="0" y="1717"/>
                  </a:lnTo>
                  <a:lnTo>
                    <a:pt x="0" y="1805"/>
                  </a:lnTo>
                  <a:lnTo>
                    <a:pt x="0" y="4082"/>
                  </a:lnTo>
                  <a:lnTo>
                    <a:pt x="0" y="5603"/>
                  </a:lnTo>
                  <a:lnTo>
                    <a:pt x="5353" y="5603"/>
                  </a:lnTo>
                  <a:lnTo>
                    <a:pt x="5353" y="7319"/>
                  </a:lnTo>
                  <a:lnTo>
                    <a:pt x="6731" y="5630"/>
                  </a:lnTo>
                  <a:lnTo>
                    <a:pt x="8279" y="3690"/>
                  </a:lnTo>
                  <a:lnTo>
                    <a:pt x="6758" y="1744"/>
                  </a:lnTo>
                  <a:lnTo>
                    <a:pt x="538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7"/>
            <p:cNvSpPr/>
            <p:nvPr/>
          </p:nvSpPr>
          <p:spPr>
            <a:xfrm>
              <a:off x="965052" y="2140400"/>
              <a:ext cx="1015754" cy="852404"/>
            </a:xfrm>
            <a:custGeom>
              <a:rect b="b" l="l" r="r" t="t"/>
              <a:pathLst>
                <a:path extrusionOk="0" h="3886" w="4509">
                  <a:moveTo>
                    <a:pt x="1" y="0"/>
                  </a:moveTo>
                  <a:lnTo>
                    <a:pt x="1" y="3176"/>
                  </a:lnTo>
                  <a:lnTo>
                    <a:pt x="1" y="3886"/>
                  </a:lnTo>
                  <a:lnTo>
                    <a:pt x="1413" y="3886"/>
                  </a:lnTo>
                  <a:lnTo>
                    <a:pt x="4508" y="27"/>
                  </a:lnTo>
                  <a:lnTo>
                    <a:pt x="3691" y="0"/>
                  </a:lnTo>
                  <a:close/>
                </a:path>
              </a:pathLst>
            </a:custGeom>
            <a:solidFill>
              <a:srgbClr val="D5AF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 name="Google Shape;212;p7"/>
          <p:cNvSpPr/>
          <p:nvPr/>
        </p:nvSpPr>
        <p:spPr>
          <a:xfrm>
            <a:off x="6846327" y="3710440"/>
            <a:ext cx="1853400" cy="696300"/>
          </a:xfrm>
          <a:prstGeom prst="rect">
            <a:avLst/>
          </a:prstGeom>
          <a:solidFill>
            <a:srgbClr val="F3F3F3"/>
          </a:solid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chemeClr val="accent6"/>
              </a:buClr>
              <a:buSzPts val="1100"/>
              <a:buFont typeface="Arial"/>
              <a:buNone/>
            </a:pPr>
            <a:r>
              <a:rPr b="0" i="0" lang="en" sz="1400" u="none" cap="none" strike="noStrike">
                <a:solidFill>
                  <a:srgbClr val="434343"/>
                </a:solidFill>
                <a:latin typeface="Roboto"/>
                <a:ea typeface="Roboto"/>
                <a:cs typeface="Roboto"/>
                <a:sym typeface="Roboto"/>
              </a:rPr>
              <a:t>研究結論與建議</a:t>
            </a:r>
            <a:endParaRPr b="0" i="0" sz="1400" u="none" cap="none" strike="noStrike">
              <a:solidFill>
                <a:srgbClr val="434343"/>
              </a:solidFill>
              <a:latin typeface="Roboto"/>
              <a:ea typeface="Roboto"/>
              <a:cs typeface="Roboto"/>
              <a:sym typeface="Roboto"/>
            </a:endParaRPr>
          </a:p>
        </p:txBody>
      </p:sp>
      <p:sp>
        <p:nvSpPr>
          <p:cNvPr id="213" name="Google Shape;213;p7"/>
          <p:cNvSpPr/>
          <p:nvPr/>
        </p:nvSpPr>
        <p:spPr>
          <a:xfrm>
            <a:off x="4712102" y="3710459"/>
            <a:ext cx="1853400" cy="696300"/>
          </a:xfrm>
          <a:prstGeom prst="rect">
            <a:avLst/>
          </a:prstGeom>
          <a:solidFill>
            <a:srgbClr val="F3F3F3"/>
          </a:solidFill>
          <a:ln>
            <a:noFill/>
          </a:ln>
        </p:spPr>
        <p:txBody>
          <a:bodyPr anchorCtr="0" anchor="ctr" bIns="91425" lIns="274300" spcFirstLastPara="1" rIns="274300" wrap="square" tIns="91425">
            <a:noAutofit/>
          </a:bodyPr>
          <a:lstStyle/>
          <a:p>
            <a:pPr indent="0" lvl="0" marL="0" marR="0" rtl="0" algn="ctr">
              <a:lnSpc>
                <a:spcPct val="100000"/>
              </a:lnSpc>
              <a:spcBef>
                <a:spcPts val="0"/>
              </a:spcBef>
              <a:spcAft>
                <a:spcPts val="0"/>
              </a:spcAft>
              <a:buClr>
                <a:schemeClr val="accent6"/>
              </a:buClr>
              <a:buSzPts val="1100"/>
              <a:buFont typeface="Arial"/>
              <a:buNone/>
            </a:pPr>
            <a:r>
              <a:rPr b="0" i="0" lang="en" sz="1400" u="none" cap="none" strike="noStrike">
                <a:solidFill>
                  <a:srgbClr val="434343"/>
                </a:solidFill>
                <a:latin typeface="Roboto"/>
                <a:ea typeface="Roboto"/>
                <a:cs typeface="Roboto"/>
                <a:sym typeface="Roboto"/>
              </a:rPr>
              <a:t>實驗驗證</a:t>
            </a:r>
            <a:endParaRPr b="0" i="0" sz="14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accent6"/>
              </a:buClr>
              <a:buSzPts val="1100"/>
              <a:buFont typeface="Arial"/>
              <a:buNone/>
            </a:pPr>
            <a:r>
              <a:rPr b="0" i="0" lang="en" sz="1400" u="none" cap="none" strike="noStrike">
                <a:solidFill>
                  <a:srgbClr val="434343"/>
                </a:solidFill>
                <a:latin typeface="Roboto"/>
                <a:ea typeface="Roboto"/>
                <a:cs typeface="Roboto"/>
                <a:sym typeface="Roboto"/>
              </a:rPr>
              <a:t>分析討論</a:t>
            </a:r>
            <a:endParaRPr b="0" i="0" sz="1400" u="none" cap="none" strike="noStrike">
              <a:solidFill>
                <a:srgbClr val="434343"/>
              </a:solidFill>
              <a:latin typeface="Roboto"/>
              <a:ea typeface="Roboto"/>
              <a:cs typeface="Roboto"/>
              <a:sym typeface="Roboto"/>
            </a:endParaRPr>
          </a:p>
        </p:txBody>
      </p:sp>
      <p:sp>
        <p:nvSpPr>
          <p:cNvPr id="214" name="Google Shape;214;p7"/>
          <p:cNvSpPr/>
          <p:nvPr/>
        </p:nvSpPr>
        <p:spPr>
          <a:xfrm>
            <a:off x="2577884" y="3710441"/>
            <a:ext cx="1853400" cy="696300"/>
          </a:xfrm>
          <a:prstGeom prst="rect">
            <a:avLst/>
          </a:prstGeom>
          <a:solidFill>
            <a:srgbClr val="F3F3F3"/>
          </a:solidFill>
          <a:ln>
            <a:noFill/>
          </a:ln>
        </p:spPr>
        <p:txBody>
          <a:bodyPr anchorCtr="0" anchor="ctr" bIns="91425" lIns="90000" spcFirstLastPara="1" rIns="274300" wrap="square" tIns="91425">
            <a:noAutofit/>
          </a:bodyPr>
          <a:lstStyle/>
          <a:p>
            <a:pPr indent="0" lvl="0" marL="0" marR="0" rtl="0" algn="ctr">
              <a:lnSpc>
                <a:spcPct val="100000"/>
              </a:lnSpc>
              <a:spcBef>
                <a:spcPts val="0"/>
              </a:spcBef>
              <a:spcAft>
                <a:spcPts val="0"/>
              </a:spcAft>
              <a:buClr>
                <a:schemeClr val="accent6"/>
              </a:buClr>
              <a:buSzPts val="1100"/>
              <a:buFont typeface="Arial"/>
              <a:buNone/>
            </a:pPr>
            <a:r>
              <a:rPr b="0" i="0" lang="en" sz="1400" u="none" cap="none" strike="noStrike">
                <a:solidFill>
                  <a:srgbClr val="434343"/>
                </a:solidFill>
                <a:latin typeface="Roboto"/>
                <a:ea typeface="Roboto"/>
                <a:cs typeface="Roboto"/>
                <a:sym typeface="Roboto"/>
              </a:rPr>
              <a:t>相關文獻探討</a:t>
            </a:r>
            <a:endParaRPr b="0" i="0" sz="14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accent6"/>
              </a:buClr>
              <a:buSzPts val="1100"/>
              <a:buFont typeface="Arial"/>
              <a:buNone/>
            </a:pPr>
            <a:r>
              <a:rPr b="0" i="0" lang="en" sz="1400" u="none" cap="none" strike="noStrike">
                <a:solidFill>
                  <a:srgbClr val="434343"/>
                </a:solidFill>
                <a:latin typeface="Roboto"/>
                <a:ea typeface="Roboto"/>
                <a:cs typeface="Roboto"/>
                <a:sym typeface="Roboto"/>
              </a:rPr>
              <a:t>提出假設</a:t>
            </a:r>
            <a:endParaRPr b="0" i="0" sz="1400" u="none" cap="none" strike="noStrike">
              <a:solidFill>
                <a:srgbClr val="434343"/>
              </a:solidFill>
              <a:latin typeface="Roboto"/>
              <a:ea typeface="Roboto"/>
              <a:cs typeface="Roboto"/>
              <a:sym typeface="Roboto"/>
            </a:endParaRPr>
          </a:p>
        </p:txBody>
      </p:sp>
      <p:sp>
        <p:nvSpPr>
          <p:cNvPr id="215" name="Google Shape;215;p7"/>
          <p:cNvSpPr/>
          <p:nvPr/>
        </p:nvSpPr>
        <p:spPr>
          <a:xfrm>
            <a:off x="460500" y="3710460"/>
            <a:ext cx="1853400" cy="696300"/>
          </a:xfrm>
          <a:prstGeom prst="rect">
            <a:avLst/>
          </a:prstGeom>
          <a:solidFill>
            <a:srgbClr val="F3F3F3"/>
          </a:solidFill>
          <a:ln>
            <a:noFill/>
          </a:ln>
        </p:spPr>
        <p:txBody>
          <a:bodyPr anchorCtr="0" anchor="ctr" bIns="91425" lIns="274300" spcFirstLastPara="1" rIns="274300" wrap="square" tIns="91425">
            <a:noAutofit/>
          </a:bodyPr>
          <a:lstStyle/>
          <a:p>
            <a:pPr indent="0" lvl="0" marL="0" marR="0" rtl="0" algn="ctr">
              <a:lnSpc>
                <a:spcPct val="100000"/>
              </a:lnSpc>
              <a:spcBef>
                <a:spcPts val="0"/>
              </a:spcBef>
              <a:spcAft>
                <a:spcPts val="0"/>
              </a:spcAft>
              <a:buClr>
                <a:schemeClr val="accent6"/>
              </a:buClr>
              <a:buSzPts val="1100"/>
              <a:buFont typeface="Arial"/>
              <a:buNone/>
            </a:pPr>
            <a:r>
              <a:rPr b="0" i="0" lang="en" sz="1400" u="none" cap="none" strike="noStrike">
                <a:solidFill>
                  <a:srgbClr val="434343"/>
                </a:solidFill>
                <a:latin typeface="Roboto"/>
                <a:ea typeface="Roboto"/>
                <a:cs typeface="Roboto"/>
                <a:sym typeface="Roboto"/>
              </a:rPr>
              <a:t>確立研究動機</a:t>
            </a:r>
            <a:endParaRPr b="0" i="0" sz="14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accent6"/>
              </a:buClr>
              <a:buSzPts val="1100"/>
              <a:buFont typeface="Arial"/>
              <a:buNone/>
            </a:pPr>
            <a:r>
              <a:rPr b="0" i="0" lang="en" sz="1400" u="none" cap="none" strike="noStrike">
                <a:solidFill>
                  <a:srgbClr val="434343"/>
                </a:solidFill>
                <a:latin typeface="Roboto"/>
                <a:ea typeface="Roboto"/>
                <a:cs typeface="Roboto"/>
                <a:sym typeface="Roboto"/>
              </a:rPr>
              <a:t>擬定研究目的</a:t>
            </a:r>
            <a:endParaRPr b="0" i="0" sz="1400" u="none" cap="none" strike="noStrike">
              <a:solidFill>
                <a:srgbClr val="434343"/>
              </a:solidFill>
              <a:latin typeface="Roboto"/>
              <a:ea typeface="Roboto"/>
              <a:cs typeface="Roboto"/>
              <a:sym typeface="Roboto"/>
            </a:endParaRPr>
          </a:p>
        </p:txBody>
      </p:sp>
      <p:sp>
        <p:nvSpPr>
          <p:cNvPr id="216" name="Google Shape;216;p7"/>
          <p:cNvSpPr txBox="1"/>
          <p:nvPr/>
        </p:nvSpPr>
        <p:spPr>
          <a:xfrm>
            <a:off x="2586310" y="3346483"/>
            <a:ext cx="1853400" cy="41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F25C78"/>
                </a:solidFill>
                <a:latin typeface="Fira Sans Extra Condensed"/>
                <a:ea typeface="Fira Sans Extra Condensed"/>
                <a:cs typeface="Fira Sans Extra Condensed"/>
                <a:sym typeface="Fira Sans Extra Condensed"/>
              </a:rPr>
              <a:t>規劃</a:t>
            </a:r>
            <a:endParaRPr b="1" i="0" sz="1700" u="none" cap="none" strike="noStrike">
              <a:solidFill>
                <a:srgbClr val="F25C78"/>
              </a:solidFill>
              <a:latin typeface="Fira Sans Extra Condensed"/>
              <a:ea typeface="Fira Sans Extra Condensed"/>
              <a:cs typeface="Fira Sans Extra Condensed"/>
              <a:sym typeface="Fira Sans Extra Condensed"/>
            </a:endParaRPr>
          </a:p>
        </p:txBody>
      </p:sp>
      <p:sp>
        <p:nvSpPr>
          <p:cNvPr id="217" name="Google Shape;217;p7"/>
          <p:cNvSpPr txBox="1"/>
          <p:nvPr/>
        </p:nvSpPr>
        <p:spPr>
          <a:xfrm>
            <a:off x="6830794" y="3346375"/>
            <a:ext cx="1853400" cy="41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FF9900"/>
                </a:solidFill>
                <a:latin typeface="Fira Sans Extra Condensed"/>
                <a:ea typeface="Fira Sans Extra Condensed"/>
                <a:cs typeface="Fira Sans Extra Condensed"/>
                <a:sym typeface="Fira Sans Extra Condensed"/>
              </a:rPr>
              <a:t>總結</a:t>
            </a:r>
            <a:endParaRPr b="1" i="0" sz="1700" u="none" cap="none" strike="noStrike">
              <a:solidFill>
                <a:srgbClr val="FF9900"/>
              </a:solidFill>
              <a:latin typeface="Fira Sans Extra Condensed"/>
              <a:ea typeface="Fira Sans Extra Condensed"/>
              <a:cs typeface="Fira Sans Extra Condensed"/>
              <a:sym typeface="Fira Sans Extra Condensed"/>
            </a:endParaRPr>
          </a:p>
        </p:txBody>
      </p:sp>
      <p:sp>
        <p:nvSpPr>
          <p:cNvPr id="218" name="Google Shape;218;p7"/>
          <p:cNvSpPr txBox="1"/>
          <p:nvPr/>
        </p:nvSpPr>
        <p:spPr>
          <a:xfrm>
            <a:off x="460512" y="3346493"/>
            <a:ext cx="1853400" cy="41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C64E5C"/>
                </a:solidFill>
                <a:latin typeface="Fira Sans Extra Condensed"/>
                <a:ea typeface="Fira Sans Extra Condensed"/>
                <a:cs typeface="Fira Sans Extra Condensed"/>
                <a:sym typeface="Fira Sans Extra Condensed"/>
              </a:rPr>
              <a:t>籌備</a:t>
            </a:r>
            <a:endParaRPr b="1" i="0" sz="1700" u="none" cap="none" strike="noStrike">
              <a:solidFill>
                <a:srgbClr val="C64E5C"/>
              </a:solidFill>
              <a:latin typeface="Fira Sans Extra Condensed"/>
              <a:ea typeface="Fira Sans Extra Condensed"/>
              <a:cs typeface="Fira Sans Extra Condensed"/>
              <a:sym typeface="Fira Sans Extra Condensed"/>
            </a:endParaRPr>
          </a:p>
        </p:txBody>
      </p:sp>
      <p:sp>
        <p:nvSpPr>
          <p:cNvPr id="219" name="Google Shape;219;p7"/>
          <p:cNvSpPr txBox="1"/>
          <p:nvPr/>
        </p:nvSpPr>
        <p:spPr>
          <a:xfrm>
            <a:off x="4712106" y="3346496"/>
            <a:ext cx="1853400" cy="41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FF7480"/>
                </a:solidFill>
                <a:latin typeface="Fira Sans Extra Condensed"/>
                <a:ea typeface="Fira Sans Extra Condensed"/>
                <a:cs typeface="Fira Sans Extra Condensed"/>
                <a:sym typeface="Fira Sans Extra Condensed"/>
              </a:rPr>
              <a:t>實驗</a:t>
            </a:r>
            <a:endParaRPr b="1" i="0" sz="1700" u="none" cap="none" strike="noStrike">
              <a:solidFill>
                <a:srgbClr val="FF7480"/>
              </a:solidFill>
              <a:latin typeface="Fira Sans Extra Condensed"/>
              <a:ea typeface="Fira Sans Extra Condensed"/>
              <a:cs typeface="Fira Sans Extra Condensed"/>
              <a:sym typeface="Fira Sans Extra Condensed"/>
            </a:endParaRPr>
          </a:p>
        </p:txBody>
      </p:sp>
      <p:sp>
        <p:nvSpPr>
          <p:cNvPr id="220" name="Google Shape;220;p7"/>
          <p:cNvSpPr/>
          <p:nvPr/>
        </p:nvSpPr>
        <p:spPr>
          <a:xfrm>
            <a:off x="7405735" y="2123000"/>
            <a:ext cx="536100" cy="536100"/>
          </a:xfrm>
          <a:prstGeom prst="ellipse">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3000" u="none" cap="none" strike="noStrike">
                <a:solidFill>
                  <a:schemeClr val="accent2"/>
                </a:solidFill>
                <a:latin typeface="Fira Sans Extra Condensed Medium"/>
                <a:ea typeface="Fira Sans Extra Condensed Medium"/>
                <a:cs typeface="Fira Sans Extra Condensed Medium"/>
                <a:sym typeface="Fira Sans Extra Condensed Medium"/>
              </a:rPr>
              <a:t>04</a:t>
            </a:r>
            <a:endParaRPr b="0" i="0" sz="3000" u="none" cap="none" strike="noStrike">
              <a:solidFill>
                <a:schemeClr val="accent2"/>
              </a:solidFill>
              <a:latin typeface="Arial"/>
              <a:ea typeface="Arial"/>
              <a:cs typeface="Arial"/>
              <a:sym typeface="Arial"/>
            </a:endParaRPr>
          </a:p>
        </p:txBody>
      </p:sp>
      <p:sp>
        <p:nvSpPr>
          <p:cNvPr id="221" name="Google Shape;221;p7"/>
          <p:cNvSpPr/>
          <p:nvPr/>
        </p:nvSpPr>
        <p:spPr>
          <a:xfrm>
            <a:off x="1917556" y="2123000"/>
            <a:ext cx="536100" cy="536100"/>
          </a:xfrm>
          <a:prstGeom prst="ellipse">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3000" u="none" cap="none" strike="noStrike">
                <a:solidFill>
                  <a:schemeClr val="accent5"/>
                </a:solidFill>
                <a:latin typeface="Fira Sans Extra Condensed Medium"/>
                <a:ea typeface="Fira Sans Extra Condensed Medium"/>
                <a:cs typeface="Fira Sans Extra Condensed Medium"/>
                <a:sym typeface="Fira Sans Extra Condensed Medium"/>
              </a:rPr>
              <a:t>01</a:t>
            </a:r>
            <a:endParaRPr b="0" i="0" sz="3000" u="none" cap="none" strike="noStrike">
              <a:solidFill>
                <a:schemeClr val="accent5"/>
              </a:solidFill>
              <a:latin typeface="Arial"/>
              <a:ea typeface="Arial"/>
              <a:cs typeface="Arial"/>
              <a:sym typeface="Arial"/>
            </a:endParaRPr>
          </a:p>
        </p:txBody>
      </p:sp>
      <p:sp>
        <p:nvSpPr>
          <p:cNvPr id="222" name="Google Shape;222;p7"/>
          <p:cNvSpPr/>
          <p:nvPr/>
        </p:nvSpPr>
        <p:spPr>
          <a:xfrm>
            <a:off x="5576342" y="2123000"/>
            <a:ext cx="536100" cy="536100"/>
          </a:xfrm>
          <a:prstGeom prst="ellipse">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3000" u="none" cap="none" strike="noStrike">
                <a:solidFill>
                  <a:schemeClr val="accent3"/>
                </a:solidFill>
                <a:latin typeface="Fira Sans Extra Condensed Medium"/>
                <a:ea typeface="Fira Sans Extra Condensed Medium"/>
                <a:cs typeface="Fira Sans Extra Condensed Medium"/>
                <a:sym typeface="Fira Sans Extra Condensed Medium"/>
              </a:rPr>
              <a:t>03</a:t>
            </a:r>
            <a:endParaRPr b="0" i="0" sz="3000" u="none" cap="none" strike="noStrike">
              <a:solidFill>
                <a:schemeClr val="accent3"/>
              </a:solidFill>
              <a:latin typeface="Arial"/>
              <a:ea typeface="Arial"/>
              <a:cs typeface="Arial"/>
              <a:sym typeface="Arial"/>
            </a:endParaRPr>
          </a:p>
        </p:txBody>
      </p:sp>
      <p:sp>
        <p:nvSpPr>
          <p:cNvPr id="223" name="Google Shape;223;p7"/>
          <p:cNvSpPr/>
          <p:nvPr/>
        </p:nvSpPr>
        <p:spPr>
          <a:xfrm>
            <a:off x="3746949" y="2123000"/>
            <a:ext cx="536100" cy="536100"/>
          </a:xfrm>
          <a:prstGeom prst="ellipse">
            <a:avLst/>
          </a:prstGeom>
          <a:solidFill>
            <a:srgbClr val="FFFFFF"/>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3000" u="none" cap="none" strike="noStrike">
                <a:solidFill>
                  <a:schemeClr val="accent4"/>
                </a:solidFill>
                <a:latin typeface="Fira Sans Extra Condensed Medium"/>
                <a:ea typeface="Fira Sans Extra Condensed Medium"/>
                <a:cs typeface="Fira Sans Extra Condensed Medium"/>
                <a:sym typeface="Fira Sans Extra Condensed Medium"/>
              </a:rPr>
              <a:t>02</a:t>
            </a:r>
            <a:endParaRPr b="0" i="0" sz="3000" u="none" cap="none" strike="noStrike">
              <a:solidFill>
                <a:schemeClr val="accent4"/>
              </a:solidFill>
              <a:latin typeface="Arial"/>
              <a:ea typeface="Arial"/>
              <a:cs typeface="Arial"/>
              <a:sym typeface="Arial"/>
            </a:endParaRPr>
          </a:p>
        </p:txBody>
      </p:sp>
      <p:sp>
        <p:nvSpPr>
          <p:cNvPr id="224" name="Google Shape;224;p7"/>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第三節 研究流程</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8"/>
          <p:cNvGrpSpPr/>
          <p:nvPr/>
        </p:nvGrpSpPr>
        <p:grpSpPr>
          <a:xfrm>
            <a:off x="964477" y="913846"/>
            <a:ext cx="2712268" cy="779648"/>
            <a:chOff x="942352" y="1438571"/>
            <a:chExt cx="2712268" cy="779648"/>
          </a:xfrm>
        </p:grpSpPr>
        <p:sp>
          <p:nvSpPr>
            <p:cNvPr id="230" name="Google Shape;230;p8"/>
            <p:cNvSpPr/>
            <p:nvPr/>
          </p:nvSpPr>
          <p:spPr>
            <a:xfrm>
              <a:off x="949984" y="1669562"/>
              <a:ext cx="2704636" cy="548657"/>
            </a:xfrm>
            <a:custGeom>
              <a:rect b="b" l="l" r="r" t="t"/>
              <a:pathLst>
                <a:path extrusionOk="0" h="7836" w="38628">
                  <a:moveTo>
                    <a:pt x="36052" y="1"/>
                  </a:moveTo>
                  <a:lnTo>
                    <a:pt x="36052" y="1"/>
                  </a:lnTo>
                  <a:cubicBezTo>
                    <a:pt x="37179" y="677"/>
                    <a:pt x="37958" y="1881"/>
                    <a:pt x="37958" y="3303"/>
                  </a:cubicBezTo>
                  <a:lnTo>
                    <a:pt x="37958" y="3381"/>
                  </a:lnTo>
                  <a:lnTo>
                    <a:pt x="37958" y="3464"/>
                  </a:lnTo>
                  <a:cubicBezTo>
                    <a:pt x="37958" y="5556"/>
                    <a:pt x="36239" y="7275"/>
                    <a:pt x="34121" y="7275"/>
                  </a:cubicBezTo>
                  <a:lnTo>
                    <a:pt x="1958" y="7275"/>
                  </a:lnTo>
                  <a:cubicBezTo>
                    <a:pt x="1204" y="7275"/>
                    <a:pt x="213" y="7192"/>
                    <a:pt x="1" y="6175"/>
                  </a:cubicBezTo>
                  <a:lnTo>
                    <a:pt x="1" y="6252"/>
                  </a:lnTo>
                  <a:cubicBezTo>
                    <a:pt x="1" y="7758"/>
                    <a:pt x="1153" y="7835"/>
                    <a:pt x="2035" y="7835"/>
                  </a:cubicBezTo>
                  <a:lnTo>
                    <a:pt x="34765" y="7835"/>
                  </a:lnTo>
                  <a:cubicBezTo>
                    <a:pt x="36883" y="7835"/>
                    <a:pt x="38627" y="6039"/>
                    <a:pt x="38627" y="3812"/>
                  </a:cubicBezTo>
                  <a:cubicBezTo>
                    <a:pt x="38627" y="2041"/>
                    <a:pt x="37552" y="567"/>
                    <a:pt x="36052" y="1"/>
                  </a:cubicBezTo>
                  <a:close/>
                </a:path>
              </a:pathLst>
            </a:custGeom>
            <a:solidFill>
              <a:srgbClr val="E3E3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8"/>
            <p:cNvSpPr/>
            <p:nvPr/>
          </p:nvSpPr>
          <p:spPr>
            <a:xfrm>
              <a:off x="948163" y="1528965"/>
              <a:ext cx="2659545" cy="638910"/>
            </a:xfrm>
            <a:custGeom>
              <a:rect b="b" l="l" r="r" t="t"/>
              <a:pathLst>
                <a:path extrusionOk="0" h="9125" w="37984">
                  <a:moveTo>
                    <a:pt x="1" y="0"/>
                  </a:moveTo>
                  <a:lnTo>
                    <a:pt x="1" y="7107"/>
                  </a:lnTo>
                  <a:lnTo>
                    <a:pt x="1" y="7616"/>
                  </a:lnTo>
                  <a:cubicBezTo>
                    <a:pt x="1" y="9029"/>
                    <a:pt x="1140" y="9125"/>
                    <a:pt x="2002" y="9125"/>
                  </a:cubicBezTo>
                  <a:cubicBezTo>
                    <a:pt x="2137" y="9125"/>
                    <a:pt x="2266" y="9122"/>
                    <a:pt x="2383" y="9122"/>
                  </a:cubicBezTo>
                  <a:lnTo>
                    <a:pt x="34147" y="9122"/>
                  </a:lnTo>
                  <a:cubicBezTo>
                    <a:pt x="36265" y="9122"/>
                    <a:pt x="37984" y="7404"/>
                    <a:pt x="37984" y="5311"/>
                  </a:cubicBezTo>
                  <a:cubicBezTo>
                    <a:pt x="37984" y="3193"/>
                    <a:pt x="36265" y="1500"/>
                    <a:pt x="34147" y="1500"/>
                  </a:cubicBezTo>
                  <a:lnTo>
                    <a:pt x="2383" y="1500"/>
                  </a:lnTo>
                  <a:cubicBezTo>
                    <a:pt x="2261" y="1500"/>
                    <a:pt x="2126" y="1503"/>
                    <a:pt x="1984" y="1503"/>
                  </a:cubicBezTo>
                  <a:cubicBezTo>
                    <a:pt x="1124" y="1503"/>
                    <a:pt x="1" y="1403"/>
                    <a:pt x="1" y="0"/>
                  </a:cubicBezTo>
                  <a:close/>
                </a:path>
              </a:pathLst>
            </a:custGeom>
            <a:solidFill>
              <a:srgbClr val="F9DE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8"/>
            <p:cNvSpPr/>
            <p:nvPr/>
          </p:nvSpPr>
          <p:spPr>
            <a:xfrm>
              <a:off x="948163" y="1438571"/>
              <a:ext cx="768162" cy="638980"/>
            </a:xfrm>
            <a:custGeom>
              <a:rect b="b" l="l" r="r" t="t"/>
              <a:pathLst>
                <a:path extrusionOk="0" h="9126" w="10971">
                  <a:moveTo>
                    <a:pt x="1978" y="1"/>
                  </a:moveTo>
                  <a:cubicBezTo>
                    <a:pt x="1119" y="1"/>
                    <a:pt x="1" y="100"/>
                    <a:pt x="1" y="1478"/>
                  </a:cubicBezTo>
                  <a:lnTo>
                    <a:pt x="1" y="2012"/>
                  </a:lnTo>
                  <a:lnTo>
                    <a:pt x="1" y="9126"/>
                  </a:lnTo>
                  <a:cubicBezTo>
                    <a:pt x="1" y="7716"/>
                    <a:pt x="1126" y="7617"/>
                    <a:pt x="1986" y="7617"/>
                  </a:cubicBezTo>
                  <a:cubicBezTo>
                    <a:pt x="2127" y="7617"/>
                    <a:pt x="2262" y="7619"/>
                    <a:pt x="2383" y="7619"/>
                  </a:cubicBezTo>
                  <a:lnTo>
                    <a:pt x="7160" y="7619"/>
                  </a:lnTo>
                  <a:cubicBezTo>
                    <a:pt x="9252" y="7619"/>
                    <a:pt x="10971" y="5907"/>
                    <a:pt x="10971" y="3815"/>
                  </a:cubicBezTo>
                  <a:cubicBezTo>
                    <a:pt x="10971" y="1690"/>
                    <a:pt x="9252" y="4"/>
                    <a:pt x="7160" y="4"/>
                  </a:cubicBezTo>
                  <a:lnTo>
                    <a:pt x="2383" y="4"/>
                  </a:lnTo>
                  <a:cubicBezTo>
                    <a:pt x="2260" y="4"/>
                    <a:pt x="2123" y="1"/>
                    <a:pt x="19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8"/>
            <p:cNvSpPr/>
            <p:nvPr/>
          </p:nvSpPr>
          <p:spPr>
            <a:xfrm>
              <a:off x="948163" y="1540238"/>
              <a:ext cx="2659545" cy="638910"/>
            </a:xfrm>
            <a:custGeom>
              <a:rect b="b" l="l" r="r" t="t"/>
              <a:pathLst>
                <a:path extrusionOk="0" h="9125" w="37984">
                  <a:moveTo>
                    <a:pt x="1" y="0"/>
                  </a:moveTo>
                  <a:lnTo>
                    <a:pt x="1" y="7082"/>
                  </a:lnTo>
                  <a:lnTo>
                    <a:pt x="1" y="7616"/>
                  </a:lnTo>
                  <a:cubicBezTo>
                    <a:pt x="1" y="9029"/>
                    <a:pt x="1140" y="9125"/>
                    <a:pt x="2002" y="9125"/>
                  </a:cubicBezTo>
                  <a:cubicBezTo>
                    <a:pt x="2137" y="9125"/>
                    <a:pt x="2266" y="9122"/>
                    <a:pt x="2383" y="9122"/>
                  </a:cubicBezTo>
                  <a:lnTo>
                    <a:pt x="34147" y="9122"/>
                  </a:lnTo>
                  <a:cubicBezTo>
                    <a:pt x="36265" y="9122"/>
                    <a:pt x="37984" y="7403"/>
                    <a:pt x="37984" y="5311"/>
                  </a:cubicBezTo>
                  <a:cubicBezTo>
                    <a:pt x="37984" y="3193"/>
                    <a:pt x="36265" y="1500"/>
                    <a:pt x="34147" y="1500"/>
                  </a:cubicBezTo>
                  <a:lnTo>
                    <a:pt x="2383" y="1500"/>
                  </a:lnTo>
                  <a:cubicBezTo>
                    <a:pt x="2280" y="1500"/>
                    <a:pt x="2168" y="1502"/>
                    <a:pt x="2050" y="1502"/>
                  </a:cubicBezTo>
                  <a:cubicBezTo>
                    <a:pt x="1183" y="1502"/>
                    <a:pt x="1" y="1417"/>
                    <a:pt x="1" y="0"/>
                  </a:cubicBezTo>
                  <a:close/>
                </a:path>
              </a:pathLst>
            </a:custGeom>
            <a:solidFill>
              <a:srgbClr val="F0C5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8"/>
            <p:cNvSpPr/>
            <p:nvPr/>
          </p:nvSpPr>
          <p:spPr>
            <a:xfrm>
              <a:off x="951804" y="1574057"/>
              <a:ext cx="137094" cy="71278"/>
            </a:xfrm>
            <a:custGeom>
              <a:rect b="b" l="l" r="r" t="t"/>
              <a:pathLst>
                <a:path extrusionOk="0" h="1018" w="1958">
                  <a:moveTo>
                    <a:pt x="0" y="1"/>
                  </a:moveTo>
                  <a:cubicBezTo>
                    <a:pt x="239" y="940"/>
                    <a:pt x="1179" y="1017"/>
                    <a:pt x="1932" y="1017"/>
                  </a:cubicBezTo>
                  <a:lnTo>
                    <a:pt x="1957" y="1017"/>
                  </a:lnTo>
                  <a:cubicBezTo>
                    <a:pt x="1204" y="1017"/>
                    <a:pt x="239" y="940"/>
                    <a:pt x="0" y="1"/>
                  </a:cubicBezTo>
                  <a:close/>
                </a:path>
              </a:pathLst>
            </a:custGeom>
            <a:solidFill>
              <a:srgbClr val="BFB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8"/>
            <p:cNvSpPr/>
            <p:nvPr/>
          </p:nvSpPr>
          <p:spPr>
            <a:xfrm>
              <a:off x="948163" y="1573987"/>
              <a:ext cx="788887" cy="535144"/>
            </a:xfrm>
            <a:custGeom>
              <a:rect b="b" l="l" r="r" t="t"/>
              <a:pathLst>
                <a:path extrusionOk="0" h="7643" w="11267">
                  <a:moveTo>
                    <a:pt x="52" y="1"/>
                  </a:moveTo>
                  <a:cubicBezTo>
                    <a:pt x="27" y="162"/>
                    <a:pt x="1" y="323"/>
                    <a:pt x="1" y="509"/>
                  </a:cubicBezTo>
                  <a:lnTo>
                    <a:pt x="1" y="1018"/>
                  </a:lnTo>
                  <a:lnTo>
                    <a:pt x="1" y="6600"/>
                  </a:lnTo>
                  <a:lnTo>
                    <a:pt x="1" y="7134"/>
                  </a:lnTo>
                  <a:cubicBezTo>
                    <a:pt x="1" y="7321"/>
                    <a:pt x="27" y="7482"/>
                    <a:pt x="52" y="7643"/>
                  </a:cubicBezTo>
                  <a:cubicBezTo>
                    <a:pt x="291" y="6709"/>
                    <a:pt x="1288" y="6625"/>
                    <a:pt x="2061" y="6625"/>
                  </a:cubicBezTo>
                  <a:lnTo>
                    <a:pt x="7346" y="6625"/>
                  </a:lnTo>
                  <a:cubicBezTo>
                    <a:pt x="9522" y="6625"/>
                    <a:pt x="11267" y="4906"/>
                    <a:pt x="11267" y="2814"/>
                  </a:cubicBezTo>
                  <a:cubicBezTo>
                    <a:pt x="11267" y="2170"/>
                    <a:pt x="11106" y="1559"/>
                    <a:pt x="10810" y="1018"/>
                  </a:cubicBezTo>
                  <a:lnTo>
                    <a:pt x="1984" y="1018"/>
                  </a:lnTo>
                  <a:cubicBezTo>
                    <a:pt x="1230" y="1018"/>
                    <a:pt x="291" y="941"/>
                    <a:pt x="52" y="1"/>
                  </a:cubicBezTo>
                  <a:close/>
                </a:path>
              </a:pathLst>
            </a:custGeom>
            <a:solidFill>
              <a:srgbClr val="B494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8"/>
            <p:cNvSpPr/>
            <p:nvPr/>
          </p:nvSpPr>
          <p:spPr>
            <a:xfrm>
              <a:off x="948163" y="1448164"/>
              <a:ext cx="768162" cy="640660"/>
            </a:xfrm>
            <a:custGeom>
              <a:rect b="b" l="l" r="r" t="t"/>
              <a:pathLst>
                <a:path extrusionOk="0" h="9150" w="10971">
                  <a:moveTo>
                    <a:pt x="2050" y="0"/>
                  </a:moveTo>
                  <a:cubicBezTo>
                    <a:pt x="1183" y="0"/>
                    <a:pt x="1" y="85"/>
                    <a:pt x="1" y="1502"/>
                  </a:cubicBezTo>
                  <a:lnTo>
                    <a:pt x="1" y="2036"/>
                  </a:lnTo>
                  <a:lnTo>
                    <a:pt x="1" y="9150"/>
                  </a:lnTo>
                  <a:cubicBezTo>
                    <a:pt x="1" y="7740"/>
                    <a:pt x="1126" y="7641"/>
                    <a:pt x="1986" y="7641"/>
                  </a:cubicBezTo>
                  <a:cubicBezTo>
                    <a:pt x="2127" y="7641"/>
                    <a:pt x="2262" y="7643"/>
                    <a:pt x="2383" y="7643"/>
                  </a:cubicBezTo>
                  <a:lnTo>
                    <a:pt x="7160" y="7643"/>
                  </a:lnTo>
                  <a:cubicBezTo>
                    <a:pt x="9252" y="7643"/>
                    <a:pt x="10971" y="5931"/>
                    <a:pt x="10971" y="3839"/>
                  </a:cubicBezTo>
                  <a:cubicBezTo>
                    <a:pt x="10971" y="1714"/>
                    <a:pt x="9252" y="2"/>
                    <a:pt x="7160" y="2"/>
                  </a:cubicBezTo>
                  <a:lnTo>
                    <a:pt x="2383" y="2"/>
                  </a:lnTo>
                  <a:cubicBezTo>
                    <a:pt x="2280" y="2"/>
                    <a:pt x="2168" y="0"/>
                    <a:pt x="2050" y="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8"/>
            <p:cNvSpPr/>
            <p:nvPr/>
          </p:nvSpPr>
          <p:spPr>
            <a:xfrm>
              <a:off x="942352" y="1788102"/>
              <a:ext cx="2665356" cy="398120"/>
            </a:xfrm>
            <a:custGeom>
              <a:rect b="b" l="l" r="r" t="t"/>
              <a:pathLst>
                <a:path extrusionOk="0" h="5686" w="38067">
                  <a:moveTo>
                    <a:pt x="10893" y="1"/>
                  </a:moveTo>
                  <a:cubicBezTo>
                    <a:pt x="10809" y="213"/>
                    <a:pt x="10732" y="400"/>
                    <a:pt x="10648" y="593"/>
                  </a:cubicBezTo>
                  <a:cubicBezTo>
                    <a:pt x="10462" y="992"/>
                    <a:pt x="10191" y="1340"/>
                    <a:pt x="9901" y="1636"/>
                  </a:cubicBezTo>
                  <a:cubicBezTo>
                    <a:pt x="9631" y="1984"/>
                    <a:pt x="9258" y="2203"/>
                    <a:pt x="8852" y="2389"/>
                  </a:cubicBezTo>
                  <a:cubicBezTo>
                    <a:pt x="8479" y="2550"/>
                    <a:pt x="8047" y="2685"/>
                    <a:pt x="7648" y="2737"/>
                  </a:cubicBezTo>
                  <a:cubicBezTo>
                    <a:pt x="7575" y="2745"/>
                    <a:pt x="7503" y="2748"/>
                    <a:pt x="7431" y="2748"/>
                  </a:cubicBezTo>
                  <a:cubicBezTo>
                    <a:pt x="7288" y="2748"/>
                    <a:pt x="7146" y="2737"/>
                    <a:pt x="7004" y="2737"/>
                  </a:cubicBezTo>
                  <a:lnTo>
                    <a:pt x="2466" y="2737"/>
                  </a:lnTo>
                  <a:cubicBezTo>
                    <a:pt x="2290" y="2737"/>
                    <a:pt x="2111" y="2725"/>
                    <a:pt x="1924" y="2725"/>
                  </a:cubicBezTo>
                  <a:cubicBezTo>
                    <a:pt x="1830" y="2725"/>
                    <a:pt x="1734" y="2728"/>
                    <a:pt x="1635" y="2737"/>
                  </a:cubicBezTo>
                  <a:cubicBezTo>
                    <a:pt x="1371" y="2763"/>
                    <a:pt x="1101" y="2788"/>
                    <a:pt x="831" y="2898"/>
                  </a:cubicBezTo>
                  <a:cubicBezTo>
                    <a:pt x="567" y="3007"/>
                    <a:pt x="322" y="3194"/>
                    <a:pt x="187" y="3458"/>
                  </a:cubicBezTo>
                  <a:cubicBezTo>
                    <a:pt x="110" y="3593"/>
                    <a:pt x="84" y="3728"/>
                    <a:pt x="26" y="3863"/>
                  </a:cubicBezTo>
                  <a:cubicBezTo>
                    <a:pt x="0" y="3999"/>
                    <a:pt x="0" y="4160"/>
                    <a:pt x="0" y="4295"/>
                  </a:cubicBezTo>
                  <a:lnTo>
                    <a:pt x="0" y="4372"/>
                  </a:lnTo>
                  <a:lnTo>
                    <a:pt x="9" y="4372"/>
                  </a:lnTo>
                  <a:cubicBezTo>
                    <a:pt x="43" y="4611"/>
                    <a:pt x="125" y="4852"/>
                    <a:pt x="271" y="5067"/>
                  </a:cubicBezTo>
                  <a:cubicBezTo>
                    <a:pt x="431" y="5286"/>
                    <a:pt x="670" y="5447"/>
                    <a:pt x="914" y="5524"/>
                  </a:cubicBezTo>
                  <a:cubicBezTo>
                    <a:pt x="1178" y="5608"/>
                    <a:pt x="1449" y="5660"/>
                    <a:pt x="1693" y="5660"/>
                  </a:cubicBezTo>
                  <a:cubicBezTo>
                    <a:pt x="1929" y="5683"/>
                    <a:pt x="2170" y="5685"/>
                    <a:pt x="2389" y="5685"/>
                  </a:cubicBezTo>
                  <a:lnTo>
                    <a:pt x="2389" y="5685"/>
                  </a:lnTo>
                  <a:lnTo>
                    <a:pt x="2389" y="5685"/>
                  </a:lnTo>
                  <a:lnTo>
                    <a:pt x="21354" y="5685"/>
                  </a:lnTo>
                  <a:cubicBezTo>
                    <a:pt x="24489" y="5685"/>
                    <a:pt x="27631" y="5660"/>
                    <a:pt x="30792" y="5660"/>
                  </a:cubicBezTo>
                  <a:lnTo>
                    <a:pt x="33155" y="5634"/>
                  </a:lnTo>
                  <a:lnTo>
                    <a:pt x="34333" y="5634"/>
                  </a:lnTo>
                  <a:lnTo>
                    <a:pt x="34629" y="5608"/>
                  </a:lnTo>
                  <a:lnTo>
                    <a:pt x="34925" y="5550"/>
                  </a:lnTo>
                  <a:cubicBezTo>
                    <a:pt x="35009" y="5550"/>
                    <a:pt x="35112" y="5524"/>
                    <a:pt x="35221" y="5499"/>
                  </a:cubicBezTo>
                  <a:cubicBezTo>
                    <a:pt x="35298" y="5473"/>
                    <a:pt x="35408" y="5447"/>
                    <a:pt x="35492" y="5421"/>
                  </a:cubicBezTo>
                  <a:cubicBezTo>
                    <a:pt x="35865" y="5286"/>
                    <a:pt x="36213" y="5100"/>
                    <a:pt x="36535" y="4855"/>
                  </a:cubicBezTo>
                  <a:cubicBezTo>
                    <a:pt x="36856" y="4617"/>
                    <a:pt x="37127" y="4321"/>
                    <a:pt x="37365" y="3999"/>
                  </a:cubicBezTo>
                  <a:cubicBezTo>
                    <a:pt x="37584" y="3677"/>
                    <a:pt x="37771" y="3329"/>
                    <a:pt x="37874" y="2949"/>
                  </a:cubicBezTo>
                  <a:cubicBezTo>
                    <a:pt x="37983" y="2576"/>
                    <a:pt x="38034" y="2171"/>
                    <a:pt x="38067" y="1773"/>
                  </a:cubicBezTo>
                  <a:lnTo>
                    <a:pt x="38067" y="1773"/>
                  </a:lnTo>
                  <a:cubicBezTo>
                    <a:pt x="38034" y="2171"/>
                    <a:pt x="37983" y="2551"/>
                    <a:pt x="37848" y="2924"/>
                  </a:cubicBezTo>
                  <a:cubicBezTo>
                    <a:pt x="37745" y="3297"/>
                    <a:pt x="37552" y="3651"/>
                    <a:pt x="37339" y="3973"/>
                  </a:cubicBezTo>
                  <a:cubicBezTo>
                    <a:pt x="37101" y="4295"/>
                    <a:pt x="36831" y="4559"/>
                    <a:pt x="36509" y="4803"/>
                  </a:cubicBezTo>
                  <a:cubicBezTo>
                    <a:pt x="36187" y="5042"/>
                    <a:pt x="35839" y="5228"/>
                    <a:pt x="35459" y="5338"/>
                  </a:cubicBezTo>
                  <a:cubicBezTo>
                    <a:pt x="35382" y="5389"/>
                    <a:pt x="35273" y="5389"/>
                    <a:pt x="35195" y="5421"/>
                  </a:cubicBezTo>
                  <a:cubicBezTo>
                    <a:pt x="35086" y="5447"/>
                    <a:pt x="35009" y="5473"/>
                    <a:pt x="34899" y="5499"/>
                  </a:cubicBezTo>
                  <a:lnTo>
                    <a:pt x="34629" y="5524"/>
                  </a:lnTo>
                  <a:lnTo>
                    <a:pt x="34333" y="5550"/>
                  </a:lnTo>
                  <a:cubicBezTo>
                    <a:pt x="33934" y="5550"/>
                    <a:pt x="33528" y="5524"/>
                    <a:pt x="33155" y="5524"/>
                  </a:cubicBezTo>
                  <a:lnTo>
                    <a:pt x="30792" y="5524"/>
                  </a:lnTo>
                  <a:cubicBezTo>
                    <a:pt x="27631" y="5524"/>
                    <a:pt x="24489" y="5499"/>
                    <a:pt x="21354" y="5499"/>
                  </a:cubicBezTo>
                  <a:lnTo>
                    <a:pt x="11910" y="5473"/>
                  </a:lnTo>
                  <a:lnTo>
                    <a:pt x="2466" y="5499"/>
                  </a:lnTo>
                  <a:lnTo>
                    <a:pt x="1719" y="5499"/>
                  </a:lnTo>
                  <a:cubicBezTo>
                    <a:pt x="1449" y="5473"/>
                    <a:pt x="1210" y="5447"/>
                    <a:pt x="992" y="5363"/>
                  </a:cubicBezTo>
                  <a:cubicBezTo>
                    <a:pt x="753" y="5286"/>
                    <a:pt x="534" y="5151"/>
                    <a:pt x="406" y="4964"/>
                  </a:cubicBezTo>
                  <a:cubicBezTo>
                    <a:pt x="271" y="4778"/>
                    <a:pt x="187" y="4533"/>
                    <a:pt x="161" y="4295"/>
                  </a:cubicBezTo>
                  <a:cubicBezTo>
                    <a:pt x="161" y="4024"/>
                    <a:pt x="187" y="3754"/>
                    <a:pt x="322" y="3542"/>
                  </a:cubicBezTo>
                  <a:cubicBezTo>
                    <a:pt x="431" y="3297"/>
                    <a:pt x="644" y="3136"/>
                    <a:pt x="889" y="3033"/>
                  </a:cubicBezTo>
                  <a:cubicBezTo>
                    <a:pt x="1127" y="2924"/>
                    <a:pt x="1397" y="2898"/>
                    <a:pt x="1661" y="2872"/>
                  </a:cubicBezTo>
                  <a:cubicBezTo>
                    <a:pt x="1751" y="2863"/>
                    <a:pt x="1841" y="2861"/>
                    <a:pt x="1931" y="2861"/>
                  </a:cubicBezTo>
                  <a:cubicBezTo>
                    <a:pt x="2111" y="2861"/>
                    <a:pt x="2290" y="2872"/>
                    <a:pt x="2466" y="2872"/>
                  </a:cubicBezTo>
                  <a:lnTo>
                    <a:pt x="2549" y="2872"/>
                  </a:lnTo>
                  <a:lnTo>
                    <a:pt x="2549" y="2871"/>
                  </a:lnTo>
                  <a:lnTo>
                    <a:pt x="2549" y="2871"/>
                  </a:lnTo>
                  <a:lnTo>
                    <a:pt x="5041" y="2846"/>
                  </a:lnTo>
                  <a:lnTo>
                    <a:pt x="7004" y="2846"/>
                  </a:lnTo>
                  <a:cubicBezTo>
                    <a:pt x="7217" y="2846"/>
                    <a:pt x="7429" y="2846"/>
                    <a:pt x="7648" y="2814"/>
                  </a:cubicBezTo>
                  <a:cubicBezTo>
                    <a:pt x="8073" y="2737"/>
                    <a:pt x="8504" y="2627"/>
                    <a:pt x="8878" y="2441"/>
                  </a:cubicBezTo>
                  <a:cubicBezTo>
                    <a:pt x="9283" y="2254"/>
                    <a:pt x="9657" y="2009"/>
                    <a:pt x="9927" y="1662"/>
                  </a:cubicBezTo>
                  <a:cubicBezTo>
                    <a:pt x="10223" y="1340"/>
                    <a:pt x="10487" y="992"/>
                    <a:pt x="10648" y="619"/>
                  </a:cubicBezTo>
                  <a:cubicBezTo>
                    <a:pt x="10758" y="400"/>
                    <a:pt x="10835" y="213"/>
                    <a:pt x="10893" y="1"/>
                  </a:cubicBezTo>
                  <a:close/>
                </a:path>
              </a:pathLst>
            </a:custGeom>
            <a:solidFill>
              <a:srgbClr val="724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8"/>
            <p:cNvSpPr/>
            <p:nvPr/>
          </p:nvSpPr>
          <p:spPr>
            <a:xfrm>
              <a:off x="2636304" y="1711012"/>
              <a:ext cx="817244" cy="381455"/>
            </a:xfrm>
            <a:custGeom>
              <a:rect b="b" l="l" r="r" t="t"/>
              <a:pathLst>
                <a:path extrusionOk="0" h="5448" w="11672">
                  <a:moveTo>
                    <a:pt x="2736" y="1"/>
                  </a:moveTo>
                  <a:cubicBezTo>
                    <a:pt x="1211" y="1"/>
                    <a:pt x="0" y="1211"/>
                    <a:pt x="0" y="2711"/>
                  </a:cubicBezTo>
                  <a:cubicBezTo>
                    <a:pt x="0" y="4237"/>
                    <a:pt x="1211" y="5447"/>
                    <a:pt x="2736" y="5447"/>
                  </a:cubicBezTo>
                  <a:lnTo>
                    <a:pt x="8936" y="5447"/>
                  </a:lnTo>
                  <a:cubicBezTo>
                    <a:pt x="10436" y="5447"/>
                    <a:pt x="11672" y="4237"/>
                    <a:pt x="11672" y="2711"/>
                  </a:cubicBezTo>
                  <a:cubicBezTo>
                    <a:pt x="11672" y="1211"/>
                    <a:pt x="10436" y="1"/>
                    <a:pt x="8936" y="1"/>
                  </a:cubicBezTo>
                  <a:close/>
                </a:path>
              </a:pathLst>
            </a:custGeom>
            <a:solidFill>
              <a:srgbClr val="724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8"/>
            <p:cNvSpPr/>
            <p:nvPr/>
          </p:nvSpPr>
          <p:spPr>
            <a:xfrm>
              <a:off x="2655209" y="1731808"/>
              <a:ext cx="817314" cy="383206"/>
            </a:xfrm>
            <a:custGeom>
              <a:rect b="b" l="l" r="r" t="t"/>
              <a:pathLst>
                <a:path extrusionOk="0" h="5473" w="11673">
                  <a:moveTo>
                    <a:pt x="2711" y="0"/>
                  </a:moveTo>
                  <a:cubicBezTo>
                    <a:pt x="1211" y="0"/>
                    <a:pt x="1" y="1236"/>
                    <a:pt x="1" y="2736"/>
                  </a:cubicBezTo>
                  <a:cubicBezTo>
                    <a:pt x="1" y="4236"/>
                    <a:pt x="1211" y="5472"/>
                    <a:pt x="2711" y="5472"/>
                  </a:cubicBezTo>
                  <a:lnTo>
                    <a:pt x="8936" y="5472"/>
                  </a:lnTo>
                  <a:cubicBezTo>
                    <a:pt x="10436" y="5472"/>
                    <a:pt x="11672" y="4236"/>
                    <a:pt x="11672" y="2736"/>
                  </a:cubicBezTo>
                  <a:cubicBezTo>
                    <a:pt x="11672" y="1236"/>
                    <a:pt x="10436" y="0"/>
                    <a:pt x="8936" y="0"/>
                  </a:cubicBezTo>
                  <a:close/>
                </a:path>
              </a:pathLst>
            </a:custGeom>
            <a:solidFill>
              <a:srgbClr val="F9DE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8"/>
            <p:cNvSpPr/>
            <p:nvPr/>
          </p:nvSpPr>
          <p:spPr>
            <a:xfrm>
              <a:off x="2647577" y="1720535"/>
              <a:ext cx="817244" cy="383206"/>
            </a:xfrm>
            <a:custGeom>
              <a:rect b="b" l="l" r="r" t="t"/>
              <a:pathLst>
                <a:path extrusionOk="0" h="5473" w="11672">
                  <a:moveTo>
                    <a:pt x="2711" y="0"/>
                  </a:moveTo>
                  <a:cubicBezTo>
                    <a:pt x="1211" y="0"/>
                    <a:pt x="0" y="1236"/>
                    <a:pt x="0" y="2736"/>
                  </a:cubicBezTo>
                  <a:cubicBezTo>
                    <a:pt x="0" y="4236"/>
                    <a:pt x="1211" y="5472"/>
                    <a:pt x="2711" y="5472"/>
                  </a:cubicBezTo>
                  <a:lnTo>
                    <a:pt x="8936" y="5472"/>
                  </a:lnTo>
                  <a:cubicBezTo>
                    <a:pt x="10436" y="5472"/>
                    <a:pt x="11672" y="4236"/>
                    <a:pt x="11672" y="2736"/>
                  </a:cubicBezTo>
                  <a:cubicBezTo>
                    <a:pt x="11672" y="1236"/>
                    <a:pt x="10436" y="0"/>
                    <a:pt x="8936" y="0"/>
                  </a:cubicBezTo>
                  <a:close/>
                </a:path>
              </a:pathLst>
            </a:custGeom>
            <a:solidFill>
              <a:srgbClr val="BF7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p8"/>
            <p:cNvGrpSpPr/>
            <p:nvPr/>
          </p:nvGrpSpPr>
          <p:grpSpPr>
            <a:xfrm>
              <a:off x="3015387" y="1730013"/>
              <a:ext cx="318494" cy="343451"/>
              <a:chOff x="3124891" y="1775079"/>
              <a:chExt cx="240372" cy="259208"/>
            </a:xfrm>
          </p:grpSpPr>
          <p:sp>
            <p:nvSpPr>
              <p:cNvPr id="242" name="Google Shape;242;p8"/>
              <p:cNvSpPr/>
              <p:nvPr/>
            </p:nvSpPr>
            <p:spPr>
              <a:xfrm>
                <a:off x="3179435" y="1827313"/>
                <a:ext cx="129462" cy="167342"/>
              </a:xfrm>
              <a:custGeom>
                <a:rect b="b" l="l" r="r" t="t"/>
                <a:pathLst>
                  <a:path extrusionOk="0" h="2390" w="1849">
                    <a:moveTo>
                      <a:pt x="934" y="110"/>
                    </a:moveTo>
                    <a:cubicBezTo>
                      <a:pt x="1391" y="110"/>
                      <a:pt x="1739" y="458"/>
                      <a:pt x="1739" y="915"/>
                    </a:cubicBezTo>
                    <a:cubicBezTo>
                      <a:pt x="1739" y="1050"/>
                      <a:pt x="1713" y="1185"/>
                      <a:pt x="1662" y="1321"/>
                    </a:cubicBezTo>
                    <a:cubicBezTo>
                      <a:pt x="1636" y="1346"/>
                      <a:pt x="1636" y="1372"/>
                      <a:pt x="1610" y="1398"/>
                    </a:cubicBezTo>
                    <a:cubicBezTo>
                      <a:pt x="1527" y="1507"/>
                      <a:pt x="1417" y="1771"/>
                      <a:pt x="1391" y="2042"/>
                    </a:cubicBezTo>
                    <a:cubicBezTo>
                      <a:pt x="1391" y="2067"/>
                      <a:pt x="1366" y="2286"/>
                      <a:pt x="1256" y="2286"/>
                    </a:cubicBezTo>
                    <a:lnTo>
                      <a:pt x="587" y="2286"/>
                    </a:lnTo>
                    <a:cubicBezTo>
                      <a:pt x="484" y="2286"/>
                      <a:pt x="451" y="2067"/>
                      <a:pt x="451" y="2042"/>
                    </a:cubicBezTo>
                    <a:cubicBezTo>
                      <a:pt x="426" y="1771"/>
                      <a:pt x="323" y="1507"/>
                      <a:pt x="239" y="1372"/>
                    </a:cubicBezTo>
                    <a:cubicBezTo>
                      <a:pt x="213" y="1372"/>
                      <a:pt x="213" y="1346"/>
                      <a:pt x="188" y="1321"/>
                    </a:cubicBezTo>
                    <a:cubicBezTo>
                      <a:pt x="130" y="1185"/>
                      <a:pt x="104" y="1050"/>
                      <a:pt x="104" y="915"/>
                    </a:cubicBezTo>
                    <a:cubicBezTo>
                      <a:pt x="104" y="458"/>
                      <a:pt x="484" y="110"/>
                      <a:pt x="934" y="110"/>
                    </a:cubicBezTo>
                    <a:close/>
                    <a:moveTo>
                      <a:pt x="934" y="1"/>
                    </a:moveTo>
                    <a:cubicBezTo>
                      <a:pt x="400" y="1"/>
                      <a:pt x="1" y="406"/>
                      <a:pt x="1" y="915"/>
                    </a:cubicBezTo>
                    <a:cubicBezTo>
                      <a:pt x="1" y="1076"/>
                      <a:pt x="27" y="1211"/>
                      <a:pt x="78" y="1346"/>
                    </a:cubicBezTo>
                    <a:lnTo>
                      <a:pt x="104" y="1372"/>
                    </a:lnTo>
                    <a:cubicBezTo>
                      <a:pt x="104" y="1398"/>
                      <a:pt x="130" y="1424"/>
                      <a:pt x="130" y="1449"/>
                    </a:cubicBezTo>
                    <a:cubicBezTo>
                      <a:pt x="213" y="1559"/>
                      <a:pt x="323" y="1803"/>
                      <a:pt x="348" y="2067"/>
                    </a:cubicBezTo>
                    <a:cubicBezTo>
                      <a:pt x="374" y="2177"/>
                      <a:pt x="426" y="2389"/>
                      <a:pt x="587" y="2389"/>
                    </a:cubicBezTo>
                    <a:lnTo>
                      <a:pt x="1256" y="2389"/>
                    </a:lnTo>
                    <a:cubicBezTo>
                      <a:pt x="1449" y="2389"/>
                      <a:pt x="1501" y="2177"/>
                      <a:pt x="1501" y="2067"/>
                    </a:cubicBezTo>
                    <a:cubicBezTo>
                      <a:pt x="1527" y="1803"/>
                      <a:pt x="1636" y="1559"/>
                      <a:pt x="1713" y="1449"/>
                    </a:cubicBezTo>
                    <a:cubicBezTo>
                      <a:pt x="1713" y="1424"/>
                      <a:pt x="1739" y="1398"/>
                      <a:pt x="1739" y="1372"/>
                    </a:cubicBezTo>
                    <a:lnTo>
                      <a:pt x="1771" y="1346"/>
                    </a:lnTo>
                    <a:cubicBezTo>
                      <a:pt x="1823" y="1211"/>
                      <a:pt x="1848" y="1076"/>
                      <a:pt x="1848" y="915"/>
                    </a:cubicBezTo>
                    <a:cubicBezTo>
                      <a:pt x="1848" y="406"/>
                      <a:pt x="1449" y="1"/>
                      <a:pt x="93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8"/>
              <p:cNvSpPr/>
              <p:nvPr/>
            </p:nvSpPr>
            <p:spPr>
              <a:xfrm>
                <a:off x="3222287" y="1848108"/>
                <a:ext cx="26676" cy="13093"/>
              </a:xfrm>
              <a:custGeom>
                <a:rect b="b" l="l" r="r" t="t"/>
                <a:pathLst>
                  <a:path extrusionOk="0" h="187" w="381">
                    <a:moveTo>
                      <a:pt x="297" y="0"/>
                    </a:moveTo>
                    <a:cubicBezTo>
                      <a:pt x="194" y="0"/>
                      <a:pt x="110" y="58"/>
                      <a:pt x="33" y="84"/>
                    </a:cubicBezTo>
                    <a:cubicBezTo>
                      <a:pt x="0" y="109"/>
                      <a:pt x="0" y="135"/>
                      <a:pt x="0" y="161"/>
                    </a:cubicBezTo>
                    <a:cubicBezTo>
                      <a:pt x="33" y="187"/>
                      <a:pt x="33" y="187"/>
                      <a:pt x="58" y="187"/>
                    </a:cubicBezTo>
                    <a:lnTo>
                      <a:pt x="84" y="187"/>
                    </a:lnTo>
                    <a:cubicBezTo>
                      <a:pt x="161" y="135"/>
                      <a:pt x="245" y="109"/>
                      <a:pt x="322" y="109"/>
                    </a:cubicBezTo>
                    <a:cubicBezTo>
                      <a:pt x="354" y="109"/>
                      <a:pt x="380" y="84"/>
                      <a:pt x="380" y="26"/>
                    </a:cubicBezTo>
                    <a:cubicBezTo>
                      <a:pt x="354" y="0"/>
                      <a:pt x="322" y="0"/>
                      <a:pt x="29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8"/>
              <p:cNvSpPr/>
              <p:nvPr/>
            </p:nvSpPr>
            <p:spPr>
              <a:xfrm>
                <a:off x="3197920" y="1865683"/>
                <a:ext cx="19045" cy="33398"/>
              </a:xfrm>
              <a:custGeom>
                <a:rect b="b" l="l" r="r" t="t"/>
                <a:pathLst>
                  <a:path extrusionOk="0" h="477" w="272">
                    <a:moveTo>
                      <a:pt x="191" y="0"/>
                    </a:moveTo>
                    <a:cubicBezTo>
                      <a:pt x="176" y="0"/>
                      <a:pt x="162" y="7"/>
                      <a:pt x="162" y="19"/>
                    </a:cubicBezTo>
                    <a:cubicBezTo>
                      <a:pt x="1" y="206"/>
                      <a:pt x="1" y="419"/>
                      <a:pt x="1" y="419"/>
                    </a:cubicBezTo>
                    <a:cubicBezTo>
                      <a:pt x="1" y="451"/>
                      <a:pt x="27" y="477"/>
                      <a:pt x="59" y="477"/>
                    </a:cubicBezTo>
                    <a:cubicBezTo>
                      <a:pt x="84" y="477"/>
                      <a:pt x="110" y="451"/>
                      <a:pt x="110" y="419"/>
                    </a:cubicBezTo>
                    <a:cubicBezTo>
                      <a:pt x="110" y="419"/>
                      <a:pt x="110" y="232"/>
                      <a:pt x="245" y="97"/>
                    </a:cubicBezTo>
                    <a:cubicBezTo>
                      <a:pt x="271" y="71"/>
                      <a:pt x="245" y="19"/>
                      <a:pt x="220" y="19"/>
                    </a:cubicBezTo>
                    <a:cubicBezTo>
                      <a:pt x="220" y="7"/>
                      <a:pt x="205" y="0"/>
                      <a:pt x="1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8"/>
              <p:cNvSpPr/>
              <p:nvPr/>
            </p:nvSpPr>
            <p:spPr>
              <a:xfrm>
                <a:off x="3213254" y="2007680"/>
                <a:ext cx="61825" cy="7702"/>
              </a:xfrm>
              <a:custGeom>
                <a:rect b="b" l="l" r="r" t="t"/>
                <a:pathLst>
                  <a:path extrusionOk="0" h="110" w="883">
                    <a:moveTo>
                      <a:pt x="52" y="0"/>
                    </a:moveTo>
                    <a:cubicBezTo>
                      <a:pt x="26" y="0"/>
                      <a:pt x="1" y="32"/>
                      <a:pt x="1" y="58"/>
                    </a:cubicBezTo>
                    <a:cubicBezTo>
                      <a:pt x="1" y="84"/>
                      <a:pt x="26" y="109"/>
                      <a:pt x="52" y="109"/>
                    </a:cubicBezTo>
                    <a:lnTo>
                      <a:pt x="831" y="109"/>
                    </a:lnTo>
                    <a:cubicBezTo>
                      <a:pt x="857" y="109"/>
                      <a:pt x="883" y="84"/>
                      <a:pt x="883" y="58"/>
                    </a:cubicBezTo>
                    <a:cubicBezTo>
                      <a:pt x="883" y="32"/>
                      <a:pt x="857" y="0"/>
                      <a:pt x="8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8"/>
              <p:cNvSpPr/>
              <p:nvPr/>
            </p:nvSpPr>
            <p:spPr>
              <a:xfrm>
                <a:off x="3222287" y="2026585"/>
                <a:ext cx="43339" cy="7702"/>
              </a:xfrm>
              <a:custGeom>
                <a:rect b="b" l="l" r="r" t="t"/>
                <a:pathLst>
                  <a:path extrusionOk="0" h="110" w="619">
                    <a:moveTo>
                      <a:pt x="58" y="0"/>
                    </a:moveTo>
                    <a:cubicBezTo>
                      <a:pt x="33" y="0"/>
                      <a:pt x="0" y="26"/>
                      <a:pt x="0" y="52"/>
                    </a:cubicBezTo>
                    <a:cubicBezTo>
                      <a:pt x="0" y="84"/>
                      <a:pt x="33" y="110"/>
                      <a:pt x="58" y="110"/>
                    </a:cubicBezTo>
                    <a:lnTo>
                      <a:pt x="567" y="110"/>
                    </a:lnTo>
                    <a:cubicBezTo>
                      <a:pt x="593" y="110"/>
                      <a:pt x="618" y="84"/>
                      <a:pt x="618" y="52"/>
                    </a:cubicBezTo>
                    <a:cubicBezTo>
                      <a:pt x="618" y="26"/>
                      <a:pt x="593" y="0"/>
                      <a:pt x="56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8"/>
              <p:cNvSpPr/>
              <p:nvPr/>
            </p:nvSpPr>
            <p:spPr>
              <a:xfrm>
                <a:off x="3239441" y="1775079"/>
                <a:ext cx="9522" cy="33818"/>
              </a:xfrm>
              <a:custGeom>
                <a:rect b="b" l="l" r="r" t="t"/>
                <a:pathLst>
                  <a:path extrusionOk="0" h="483" w="136">
                    <a:moveTo>
                      <a:pt x="77" y="0"/>
                    </a:moveTo>
                    <a:cubicBezTo>
                      <a:pt x="26" y="0"/>
                      <a:pt x="0" y="26"/>
                      <a:pt x="0" y="52"/>
                    </a:cubicBezTo>
                    <a:lnTo>
                      <a:pt x="0" y="425"/>
                    </a:lnTo>
                    <a:cubicBezTo>
                      <a:pt x="0" y="457"/>
                      <a:pt x="26" y="483"/>
                      <a:pt x="77" y="483"/>
                    </a:cubicBezTo>
                    <a:cubicBezTo>
                      <a:pt x="109" y="483"/>
                      <a:pt x="135" y="457"/>
                      <a:pt x="135" y="425"/>
                    </a:cubicBezTo>
                    <a:lnTo>
                      <a:pt x="135" y="52"/>
                    </a:lnTo>
                    <a:cubicBezTo>
                      <a:pt x="135" y="26"/>
                      <a:pt x="109" y="0"/>
                      <a:pt x="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8"/>
              <p:cNvSpPr/>
              <p:nvPr/>
            </p:nvSpPr>
            <p:spPr>
              <a:xfrm>
                <a:off x="3303438" y="1809318"/>
                <a:ext cx="28007" cy="25766"/>
              </a:xfrm>
              <a:custGeom>
                <a:rect b="b" l="l" r="r" t="t"/>
                <a:pathLst>
                  <a:path extrusionOk="0" h="368" w="400">
                    <a:moveTo>
                      <a:pt x="334" y="0"/>
                    </a:moveTo>
                    <a:cubicBezTo>
                      <a:pt x="320" y="0"/>
                      <a:pt x="306" y="7"/>
                      <a:pt x="290" y="20"/>
                    </a:cubicBezTo>
                    <a:lnTo>
                      <a:pt x="26" y="290"/>
                    </a:lnTo>
                    <a:cubicBezTo>
                      <a:pt x="0" y="316"/>
                      <a:pt x="0" y="342"/>
                      <a:pt x="26" y="367"/>
                    </a:cubicBezTo>
                    <a:lnTo>
                      <a:pt x="103" y="367"/>
                    </a:lnTo>
                    <a:lnTo>
                      <a:pt x="374" y="97"/>
                    </a:lnTo>
                    <a:cubicBezTo>
                      <a:pt x="399" y="71"/>
                      <a:pt x="399" y="45"/>
                      <a:pt x="374" y="20"/>
                    </a:cubicBezTo>
                    <a:cubicBezTo>
                      <a:pt x="361" y="7"/>
                      <a:pt x="348" y="0"/>
                      <a:pt x="33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8"/>
              <p:cNvSpPr/>
              <p:nvPr/>
            </p:nvSpPr>
            <p:spPr>
              <a:xfrm>
                <a:off x="3331375" y="1891379"/>
                <a:ext cx="33888" cy="7702"/>
              </a:xfrm>
              <a:custGeom>
                <a:rect b="b" l="l" r="r" t="t"/>
                <a:pathLst>
                  <a:path extrusionOk="0" h="110" w="484">
                    <a:moveTo>
                      <a:pt x="52" y="0"/>
                    </a:moveTo>
                    <a:cubicBezTo>
                      <a:pt x="26" y="0"/>
                      <a:pt x="0" y="26"/>
                      <a:pt x="0" y="52"/>
                    </a:cubicBezTo>
                    <a:cubicBezTo>
                      <a:pt x="0" y="84"/>
                      <a:pt x="26" y="110"/>
                      <a:pt x="52" y="110"/>
                    </a:cubicBezTo>
                    <a:lnTo>
                      <a:pt x="432" y="110"/>
                    </a:lnTo>
                    <a:cubicBezTo>
                      <a:pt x="457" y="110"/>
                      <a:pt x="483" y="84"/>
                      <a:pt x="483" y="52"/>
                    </a:cubicBezTo>
                    <a:cubicBezTo>
                      <a:pt x="483" y="26"/>
                      <a:pt x="457" y="0"/>
                      <a:pt x="43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8"/>
              <p:cNvSpPr/>
              <p:nvPr/>
            </p:nvSpPr>
            <p:spPr>
              <a:xfrm>
                <a:off x="3305188" y="1955376"/>
                <a:ext cx="26256" cy="26186"/>
              </a:xfrm>
              <a:custGeom>
                <a:rect b="b" l="l" r="r" t="t"/>
                <a:pathLst>
                  <a:path extrusionOk="0" h="374" w="375">
                    <a:moveTo>
                      <a:pt x="1" y="0"/>
                    </a:moveTo>
                    <a:lnTo>
                      <a:pt x="1" y="77"/>
                    </a:lnTo>
                    <a:lnTo>
                      <a:pt x="265" y="348"/>
                    </a:lnTo>
                    <a:cubicBezTo>
                      <a:pt x="297" y="374"/>
                      <a:pt x="297" y="374"/>
                      <a:pt x="323" y="374"/>
                    </a:cubicBezTo>
                    <a:cubicBezTo>
                      <a:pt x="323" y="374"/>
                      <a:pt x="349" y="374"/>
                      <a:pt x="349" y="348"/>
                    </a:cubicBezTo>
                    <a:cubicBezTo>
                      <a:pt x="374" y="322"/>
                      <a:pt x="374" y="296"/>
                      <a:pt x="349" y="264"/>
                    </a:cubicBezTo>
                    <a:lnTo>
                      <a:pt x="7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8"/>
              <p:cNvSpPr/>
              <p:nvPr/>
            </p:nvSpPr>
            <p:spPr>
              <a:xfrm>
                <a:off x="3158710" y="1955796"/>
                <a:ext cx="26256" cy="25766"/>
              </a:xfrm>
              <a:custGeom>
                <a:rect b="b" l="l" r="r" t="t"/>
                <a:pathLst>
                  <a:path extrusionOk="0" h="368" w="375">
                    <a:moveTo>
                      <a:pt x="326" y="1"/>
                    </a:moveTo>
                    <a:cubicBezTo>
                      <a:pt x="310" y="1"/>
                      <a:pt x="297" y="7"/>
                      <a:pt x="297" y="20"/>
                    </a:cubicBezTo>
                    <a:lnTo>
                      <a:pt x="26" y="290"/>
                    </a:lnTo>
                    <a:cubicBezTo>
                      <a:pt x="1" y="316"/>
                      <a:pt x="1" y="342"/>
                      <a:pt x="26" y="368"/>
                    </a:cubicBezTo>
                    <a:lnTo>
                      <a:pt x="104" y="368"/>
                    </a:lnTo>
                    <a:lnTo>
                      <a:pt x="374" y="97"/>
                    </a:lnTo>
                    <a:lnTo>
                      <a:pt x="374" y="20"/>
                    </a:lnTo>
                    <a:cubicBezTo>
                      <a:pt x="361" y="7"/>
                      <a:pt x="342" y="1"/>
                      <a:pt x="3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8"/>
              <p:cNvSpPr/>
              <p:nvPr/>
            </p:nvSpPr>
            <p:spPr>
              <a:xfrm>
                <a:off x="3124891" y="1891379"/>
                <a:ext cx="33888" cy="9522"/>
              </a:xfrm>
              <a:custGeom>
                <a:rect b="b" l="l" r="r" t="t"/>
                <a:pathLst>
                  <a:path extrusionOk="0" h="136" w="484">
                    <a:moveTo>
                      <a:pt x="52" y="0"/>
                    </a:moveTo>
                    <a:cubicBezTo>
                      <a:pt x="27" y="0"/>
                      <a:pt x="1" y="26"/>
                      <a:pt x="1" y="52"/>
                    </a:cubicBezTo>
                    <a:cubicBezTo>
                      <a:pt x="1" y="110"/>
                      <a:pt x="27" y="135"/>
                      <a:pt x="52" y="135"/>
                    </a:cubicBezTo>
                    <a:lnTo>
                      <a:pt x="426" y="135"/>
                    </a:lnTo>
                    <a:cubicBezTo>
                      <a:pt x="458" y="135"/>
                      <a:pt x="484" y="110"/>
                      <a:pt x="484" y="52"/>
                    </a:cubicBezTo>
                    <a:cubicBezTo>
                      <a:pt x="484" y="26"/>
                      <a:pt x="458" y="0"/>
                      <a:pt x="42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8"/>
              <p:cNvSpPr/>
              <p:nvPr/>
            </p:nvSpPr>
            <p:spPr>
              <a:xfrm>
                <a:off x="3158710" y="1809318"/>
                <a:ext cx="26256" cy="27587"/>
              </a:xfrm>
              <a:custGeom>
                <a:rect b="b" l="l" r="r" t="t"/>
                <a:pathLst>
                  <a:path extrusionOk="0" h="394" w="375">
                    <a:moveTo>
                      <a:pt x="39" y="0"/>
                    </a:moveTo>
                    <a:cubicBezTo>
                      <a:pt x="26" y="0"/>
                      <a:pt x="14" y="7"/>
                      <a:pt x="1" y="20"/>
                    </a:cubicBezTo>
                    <a:lnTo>
                      <a:pt x="1" y="97"/>
                    </a:lnTo>
                    <a:lnTo>
                      <a:pt x="265" y="367"/>
                    </a:lnTo>
                    <a:cubicBezTo>
                      <a:pt x="297" y="367"/>
                      <a:pt x="297" y="393"/>
                      <a:pt x="323" y="393"/>
                    </a:cubicBezTo>
                    <a:lnTo>
                      <a:pt x="348" y="367"/>
                    </a:lnTo>
                    <a:cubicBezTo>
                      <a:pt x="374" y="342"/>
                      <a:pt x="374" y="316"/>
                      <a:pt x="348" y="290"/>
                    </a:cubicBezTo>
                    <a:lnTo>
                      <a:pt x="78" y="20"/>
                    </a:lnTo>
                    <a:cubicBezTo>
                      <a:pt x="65" y="7"/>
                      <a:pt x="52" y="0"/>
                      <a:pt x="3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4" name="Google Shape;254;p8"/>
            <p:cNvSpPr/>
            <p:nvPr/>
          </p:nvSpPr>
          <p:spPr>
            <a:xfrm>
              <a:off x="1216863" y="1506813"/>
              <a:ext cx="408300" cy="408300"/>
            </a:xfrm>
            <a:prstGeom prst="ellipse">
              <a:avLst/>
            </a:prstGeom>
            <a:solidFill>
              <a:schemeClr val="dk2"/>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700" u="none" cap="none" strike="noStrike">
                  <a:solidFill>
                    <a:srgbClr val="FFFFFF"/>
                  </a:solidFill>
                  <a:latin typeface="Fira Sans Extra Condensed Medium"/>
                  <a:ea typeface="Fira Sans Extra Condensed Medium"/>
                  <a:cs typeface="Fira Sans Extra Condensed Medium"/>
                  <a:sym typeface="Fira Sans Extra Condensed Medium"/>
                </a:rPr>
                <a:t>01</a:t>
              </a:r>
              <a:endParaRPr b="0" i="0" sz="1400" u="none" cap="none" strike="noStrike">
                <a:solidFill>
                  <a:srgbClr val="FFFFFF"/>
                </a:solidFill>
                <a:latin typeface="Arial"/>
                <a:ea typeface="Arial"/>
                <a:cs typeface="Arial"/>
                <a:sym typeface="Arial"/>
              </a:endParaRPr>
            </a:p>
          </p:txBody>
        </p:sp>
      </p:grpSp>
      <p:grpSp>
        <p:nvGrpSpPr>
          <p:cNvPr id="255" name="Google Shape;255;p8"/>
          <p:cNvGrpSpPr/>
          <p:nvPr/>
        </p:nvGrpSpPr>
        <p:grpSpPr>
          <a:xfrm>
            <a:off x="5358427" y="914773"/>
            <a:ext cx="2710447" cy="777828"/>
            <a:chOff x="5336302" y="1439498"/>
            <a:chExt cx="2710447" cy="777828"/>
          </a:xfrm>
        </p:grpSpPr>
        <p:sp>
          <p:nvSpPr>
            <p:cNvPr id="256" name="Google Shape;256;p8"/>
            <p:cNvSpPr/>
            <p:nvPr/>
          </p:nvSpPr>
          <p:spPr>
            <a:xfrm>
              <a:off x="5342113" y="1666918"/>
              <a:ext cx="2704636" cy="550408"/>
            </a:xfrm>
            <a:custGeom>
              <a:rect b="b" l="l" r="r" t="t"/>
              <a:pathLst>
                <a:path extrusionOk="0" h="7861" w="38628">
                  <a:moveTo>
                    <a:pt x="35943" y="0"/>
                  </a:moveTo>
                  <a:cubicBezTo>
                    <a:pt x="37147" y="644"/>
                    <a:pt x="37984" y="1906"/>
                    <a:pt x="37984" y="3354"/>
                  </a:cubicBezTo>
                  <a:lnTo>
                    <a:pt x="37984" y="3432"/>
                  </a:lnTo>
                  <a:lnTo>
                    <a:pt x="37984" y="3515"/>
                  </a:lnTo>
                  <a:cubicBezTo>
                    <a:pt x="37984" y="5633"/>
                    <a:pt x="36265" y="7320"/>
                    <a:pt x="34147" y="7320"/>
                  </a:cubicBezTo>
                  <a:lnTo>
                    <a:pt x="1984" y="7320"/>
                  </a:lnTo>
                  <a:cubicBezTo>
                    <a:pt x="1127" y="7320"/>
                    <a:pt x="1" y="7243"/>
                    <a:pt x="1" y="5846"/>
                  </a:cubicBezTo>
                  <a:lnTo>
                    <a:pt x="1" y="6277"/>
                  </a:lnTo>
                  <a:cubicBezTo>
                    <a:pt x="1" y="7751"/>
                    <a:pt x="1153" y="7861"/>
                    <a:pt x="2035" y="7861"/>
                  </a:cubicBezTo>
                  <a:lnTo>
                    <a:pt x="34733" y="7861"/>
                  </a:lnTo>
                  <a:cubicBezTo>
                    <a:pt x="36883" y="7861"/>
                    <a:pt x="38627" y="6065"/>
                    <a:pt x="38627" y="3837"/>
                  </a:cubicBezTo>
                  <a:cubicBezTo>
                    <a:pt x="38627" y="2041"/>
                    <a:pt x="37501" y="509"/>
                    <a:pt x="35943" y="0"/>
                  </a:cubicBezTo>
                  <a:close/>
                </a:path>
              </a:pathLst>
            </a:custGeom>
            <a:solidFill>
              <a:srgbClr val="E3E3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5342113" y="1529892"/>
              <a:ext cx="2659545" cy="638490"/>
            </a:xfrm>
            <a:custGeom>
              <a:rect b="b" l="l" r="r" t="t"/>
              <a:pathLst>
                <a:path extrusionOk="0" h="9119" w="37984">
                  <a:moveTo>
                    <a:pt x="1" y="0"/>
                  </a:moveTo>
                  <a:lnTo>
                    <a:pt x="1" y="7107"/>
                  </a:lnTo>
                  <a:lnTo>
                    <a:pt x="1" y="7616"/>
                  </a:lnTo>
                  <a:cubicBezTo>
                    <a:pt x="1" y="9019"/>
                    <a:pt x="1124" y="9119"/>
                    <a:pt x="1984" y="9119"/>
                  </a:cubicBezTo>
                  <a:cubicBezTo>
                    <a:pt x="2126" y="9119"/>
                    <a:pt x="2261" y="9116"/>
                    <a:pt x="2383" y="9116"/>
                  </a:cubicBezTo>
                  <a:lnTo>
                    <a:pt x="34147" y="9116"/>
                  </a:lnTo>
                  <a:cubicBezTo>
                    <a:pt x="36265" y="9116"/>
                    <a:pt x="37984" y="7429"/>
                    <a:pt x="37984" y="5311"/>
                  </a:cubicBezTo>
                  <a:cubicBezTo>
                    <a:pt x="37984" y="3219"/>
                    <a:pt x="36265" y="1500"/>
                    <a:pt x="34147" y="1500"/>
                  </a:cubicBezTo>
                  <a:lnTo>
                    <a:pt x="2383" y="1500"/>
                  </a:lnTo>
                  <a:cubicBezTo>
                    <a:pt x="2261" y="1500"/>
                    <a:pt x="2126" y="1503"/>
                    <a:pt x="1984" y="1503"/>
                  </a:cubicBezTo>
                  <a:cubicBezTo>
                    <a:pt x="1124" y="1503"/>
                    <a:pt x="1" y="1403"/>
                    <a:pt x="1" y="0"/>
                  </a:cubicBezTo>
                  <a:close/>
                </a:path>
              </a:pathLst>
            </a:custGeom>
            <a:solidFill>
              <a:srgbClr val="F9A2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8"/>
            <p:cNvSpPr/>
            <p:nvPr/>
          </p:nvSpPr>
          <p:spPr>
            <a:xfrm>
              <a:off x="5342113" y="1439498"/>
              <a:ext cx="768162" cy="638560"/>
            </a:xfrm>
            <a:custGeom>
              <a:rect b="b" l="l" r="r" t="t"/>
              <a:pathLst>
                <a:path extrusionOk="0" h="9120" w="10971">
                  <a:moveTo>
                    <a:pt x="1984" y="1"/>
                  </a:moveTo>
                  <a:cubicBezTo>
                    <a:pt x="1124" y="1"/>
                    <a:pt x="1" y="100"/>
                    <a:pt x="1" y="1504"/>
                  </a:cubicBezTo>
                  <a:lnTo>
                    <a:pt x="1" y="2012"/>
                  </a:lnTo>
                  <a:lnTo>
                    <a:pt x="1" y="9120"/>
                  </a:lnTo>
                  <a:cubicBezTo>
                    <a:pt x="1" y="7716"/>
                    <a:pt x="1124" y="7617"/>
                    <a:pt x="1984" y="7617"/>
                  </a:cubicBezTo>
                  <a:cubicBezTo>
                    <a:pt x="2126" y="7617"/>
                    <a:pt x="2261" y="7620"/>
                    <a:pt x="2383" y="7620"/>
                  </a:cubicBezTo>
                  <a:lnTo>
                    <a:pt x="7160" y="7620"/>
                  </a:lnTo>
                  <a:cubicBezTo>
                    <a:pt x="9252" y="7620"/>
                    <a:pt x="10971" y="5901"/>
                    <a:pt x="10971" y="3808"/>
                  </a:cubicBezTo>
                  <a:cubicBezTo>
                    <a:pt x="10971" y="1690"/>
                    <a:pt x="9252" y="4"/>
                    <a:pt x="7160" y="4"/>
                  </a:cubicBezTo>
                  <a:lnTo>
                    <a:pt x="2383" y="4"/>
                  </a:lnTo>
                  <a:cubicBezTo>
                    <a:pt x="2261" y="4"/>
                    <a:pt x="2126" y="1"/>
                    <a:pt x="198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5342113" y="1541165"/>
              <a:ext cx="2659545" cy="638490"/>
            </a:xfrm>
            <a:custGeom>
              <a:rect b="b" l="l" r="r" t="t"/>
              <a:pathLst>
                <a:path extrusionOk="0" h="9119" w="37984">
                  <a:moveTo>
                    <a:pt x="1" y="0"/>
                  </a:moveTo>
                  <a:lnTo>
                    <a:pt x="1" y="7107"/>
                  </a:lnTo>
                  <a:lnTo>
                    <a:pt x="1" y="7616"/>
                  </a:lnTo>
                  <a:cubicBezTo>
                    <a:pt x="1" y="9019"/>
                    <a:pt x="1124" y="9119"/>
                    <a:pt x="1984" y="9119"/>
                  </a:cubicBezTo>
                  <a:cubicBezTo>
                    <a:pt x="2126" y="9119"/>
                    <a:pt x="2261" y="9116"/>
                    <a:pt x="2383" y="9116"/>
                  </a:cubicBezTo>
                  <a:lnTo>
                    <a:pt x="34147" y="9116"/>
                  </a:lnTo>
                  <a:cubicBezTo>
                    <a:pt x="36265" y="9116"/>
                    <a:pt x="37984" y="7429"/>
                    <a:pt x="37984" y="5311"/>
                  </a:cubicBezTo>
                  <a:cubicBezTo>
                    <a:pt x="37984" y="3219"/>
                    <a:pt x="36265" y="1500"/>
                    <a:pt x="34147" y="1500"/>
                  </a:cubicBezTo>
                  <a:lnTo>
                    <a:pt x="2383" y="1500"/>
                  </a:lnTo>
                  <a:cubicBezTo>
                    <a:pt x="2261" y="1500"/>
                    <a:pt x="2126" y="1503"/>
                    <a:pt x="1984" y="1503"/>
                  </a:cubicBezTo>
                  <a:cubicBezTo>
                    <a:pt x="1124" y="1503"/>
                    <a:pt x="1" y="1403"/>
                    <a:pt x="1" y="0"/>
                  </a:cubicBezTo>
                  <a:close/>
                </a:path>
              </a:pathLst>
            </a:custGeom>
            <a:solidFill>
              <a:srgbClr val="FF74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5345754" y="1576804"/>
              <a:ext cx="137094" cy="69457"/>
            </a:xfrm>
            <a:custGeom>
              <a:rect b="b" l="l" r="r" t="t"/>
              <a:pathLst>
                <a:path extrusionOk="0" h="992" w="1958">
                  <a:moveTo>
                    <a:pt x="0" y="0"/>
                  </a:moveTo>
                  <a:lnTo>
                    <a:pt x="0" y="0"/>
                  </a:lnTo>
                  <a:cubicBezTo>
                    <a:pt x="239" y="914"/>
                    <a:pt x="1179" y="991"/>
                    <a:pt x="1932" y="991"/>
                  </a:cubicBezTo>
                  <a:lnTo>
                    <a:pt x="1957" y="991"/>
                  </a:lnTo>
                  <a:cubicBezTo>
                    <a:pt x="1204" y="991"/>
                    <a:pt x="239" y="914"/>
                    <a:pt x="0" y="0"/>
                  </a:cubicBezTo>
                  <a:close/>
                </a:path>
              </a:pathLst>
            </a:custGeom>
            <a:solidFill>
              <a:srgbClr val="BFB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8"/>
            <p:cNvSpPr/>
            <p:nvPr/>
          </p:nvSpPr>
          <p:spPr>
            <a:xfrm>
              <a:off x="5342113" y="1576734"/>
              <a:ext cx="788887" cy="533323"/>
            </a:xfrm>
            <a:custGeom>
              <a:rect b="b" l="l" r="r" t="t"/>
              <a:pathLst>
                <a:path extrusionOk="0" h="7617" w="11267">
                  <a:moveTo>
                    <a:pt x="52" y="1"/>
                  </a:moveTo>
                  <a:cubicBezTo>
                    <a:pt x="27" y="136"/>
                    <a:pt x="1" y="297"/>
                    <a:pt x="1" y="484"/>
                  </a:cubicBezTo>
                  <a:lnTo>
                    <a:pt x="1" y="992"/>
                  </a:lnTo>
                  <a:lnTo>
                    <a:pt x="1" y="6599"/>
                  </a:lnTo>
                  <a:lnTo>
                    <a:pt x="1" y="7108"/>
                  </a:lnTo>
                  <a:lnTo>
                    <a:pt x="1" y="7134"/>
                  </a:lnTo>
                  <a:cubicBezTo>
                    <a:pt x="1" y="7295"/>
                    <a:pt x="27" y="7481"/>
                    <a:pt x="52" y="7617"/>
                  </a:cubicBezTo>
                  <a:cubicBezTo>
                    <a:pt x="291" y="6677"/>
                    <a:pt x="1288" y="6599"/>
                    <a:pt x="2061" y="6599"/>
                  </a:cubicBezTo>
                  <a:lnTo>
                    <a:pt x="7346" y="6599"/>
                  </a:lnTo>
                  <a:cubicBezTo>
                    <a:pt x="9522" y="6599"/>
                    <a:pt x="11267" y="4906"/>
                    <a:pt x="11267" y="2788"/>
                  </a:cubicBezTo>
                  <a:cubicBezTo>
                    <a:pt x="11267" y="2144"/>
                    <a:pt x="11106" y="1526"/>
                    <a:pt x="10810" y="992"/>
                  </a:cubicBezTo>
                  <a:lnTo>
                    <a:pt x="1984" y="992"/>
                  </a:lnTo>
                  <a:cubicBezTo>
                    <a:pt x="1230" y="992"/>
                    <a:pt x="291" y="915"/>
                    <a:pt x="52" y="1"/>
                  </a:cubicBezTo>
                  <a:close/>
                </a:path>
              </a:pathLst>
            </a:custGeom>
            <a:solidFill>
              <a:srgbClr val="BF5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p:nvPr/>
          </p:nvSpPr>
          <p:spPr>
            <a:xfrm>
              <a:off x="5342113" y="1450771"/>
              <a:ext cx="768162" cy="638560"/>
            </a:xfrm>
            <a:custGeom>
              <a:rect b="b" l="l" r="r" t="t"/>
              <a:pathLst>
                <a:path extrusionOk="0" h="9120" w="10971">
                  <a:moveTo>
                    <a:pt x="1978" y="1"/>
                  </a:moveTo>
                  <a:cubicBezTo>
                    <a:pt x="1119" y="1"/>
                    <a:pt x="1" y="100"/>
                    <a:pt x="1" y="1478"/>
                  </a:cubicBezTo>
                  <a:lnTo>
                    <a:pt x="1" y="2012"/>
                  </a:lnTo>
                  <a:lnTo>
                    <a:pt x="1" y="9119"/>
                  </a:lnTo>
                  <a:cubicBezTo>
                    <a:pt x="1" y="7716"/>
                    <a:pt x="1124" y="7617"/>
                    <a:pt x="1984" y="7617"/>
                  </a:cubicBezTo>
                  <a:cubicBezTo>
                    <a:pt x="2126" y="7617"/>
                    <a:pt x="2261" y="7619"/>
                    <a:pt x="2383" y="7619"/>
                  </a:cubicBezTo>
                  <a:lnTo>
                    <a:pt x="7160" y="7619"/>
                  </a:lnTo>
                  <a:cubicBezTo>
                    <a:pt x="9252" y="7619"/>
                    <a:pt x="10971" y="5901"/>
                    <a:pt x="10971" y="3808"/>
                  </a:cubicBezTo>
                  <a:cubicBezTo>
                    <a:pt x="10971" y="1690"/>
                    <a:pt x="9252" y="4"/>
                    <a:pt x="7160" y="4"/>
                  </a:cubicBezTo>
                  <a:lnTo>
                    <a:pt x="2383" y="4"/>
                  </a:lnTo>
                  <a:cubicBezTo>
                    <a:pt x="2260" y="4"/>
                    <a:pt x="2123" y="1"/>
                    <a:pt x="1978"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8"/>
            <p:cNvSpPr/>
            <p:nvPr/>
          </p:nvSpPr>
          <p:spPr>
            <a:xfrm>
              <a:off x="5336302" y="1789030"/>
              <a:ext cx="2665356" cy="398120"/>
            </a:xfrm>
            <a:custGeom>
              <a:rect b="b" l="l" r="r" t="t"/>
              <a:pathLst>
                <a:path extrusionOk="0" h="5686" w="38067">
                  <a:moveTo>
                    <a:pt x="10893" y="1"/>
                  </a:moveTo>
                  <a:cubicBezTo>
                    <a:pt x="10809" y="213"/>
                    <a:pt x="10732" y="400"/>
                    <a:pt x="10648" y="619"/>
                  </a:cubicBezTo>
                  <a:cubicBezTo>
                    <a:pt x="10758" y="426"/>
                    <a:pt x="10835" y="213"/>
                    <a:pt x="10893" y="1"/>
                  </a:cubicBezTo>
                  <a:close/>
                  <a:moveTo>
                    <a:pt x="10648" y="619"/>
                  </a:moveTo>
                  <a:lnTo>
                    <a:pt x="10648" y="619"/>
                  </a:lnTo>
                  <a:cubicBezTo>
                    <a:pt x="10462" y="992"/>
                    <a:pt x="10191" y="1340"/>
                    <a:pt x="9901" y="1662"/>
                  </a:cubicBezTo>
                  <a:cubicBezTo>
                    <a:pt x="9631" y="1984"/>
                    <a:pt x="9258" y="2196"/>
                    <a:pt x="8852" y="2389"/>
                  </a:cubicBezTo>
                  <a:cubicBezTo>
                    <a:pt x="8479" y="2576"/>
                    <a:pt x="8047" y="2679"/>
                    <a:pt x="7648" y="2737"/>
                  </a:cubicBezTo>
                  <a:cubicBezTo>
                    <a:pt x="7429" y="2763"/>
                    <a:pt x="7217" y="2763"/>
                    <a:pt x="7004" y="2763"/>
                  </a:cubicBezTo>
                  <a:lnTo>
                    <a:pt x="6361" y="2737"/>
                  </a:lnTo>
                  <a:lnTo>
                    <a:pt x="2466" y="2737"/>
                  </a:lnTo>
                  <a:cubicBezTo>
                    <a:pt x="2290" y="2737"/>
                    <a:pt x="2111" y="2725"/>
                    <a:pt x="1924" y="2725"/>
                  </a:cubicBezTo>
                  <a:cubicBezTo>
                    <a:pt x="1830" y="2725"/>
                    <a:pt x="1734" y="2728"/>
                    <a:pt x="1635" y="2737"/>
                  </a:cubicBezTo>
                  <a:cubicBezTo>
                    <a:pt x="1371" y="2763"/>
                    <a:pt x="1101" y="2788"/>
                    <a:pt x="831" y="2898"/>
                  </a:cubicBezTo>
                  <a:cubicBezTo>
                    <a:pt x="567" y="3001"/>
                    <a:pt x="322" y="3220"/>
                    <a:pt x="187" y="3458"/>
                  </a:cubicBezTo>
                  <a:cubicBezTo>
                    <a:pt x="110" y="3593"/>
                    <a:pt x="84" y="3728"/>
                    <a:pt x="26" y="3864"/>
                  </a:cubicBezTo>
                  <a:cubicBezTo>
                    <a:pt x="0" y="4025"/>
                    <a:pt x="0" y="4160"/>
                    <a:pt x="0" y="4288"/>
                  </a:cubicBezTo>
                  <a:lnTo>
                    <a:pt x="0" y="4372"/>
                  </a:lnTo>
                  <a:lnTo>
                    <a:pt x="10" y="4372"/>
                  </a:lnTo>
                  <a:cubicBezTo>
                    <a:pt x="44" y="4614"/>
                    <a:pt x="126" y="4854"/>
                    <a:pt x="271" y="5067"/>
                  </a:cubicBezTo>
                  <a:cubicBezTo>
                    <a:pt x="431" y="5286"/>
                    <a:pt x="670" y="5447"/>
                    <a:pt x="914" y="5525"/>
                  </a:cubicBezTo>
                  <a:cubicBezTo>
                    <a:pt x="1178" y="5634"/>
                    <a:pt x="1449" y="5660"/>
                    <a:pt x="1693" y="5660"/>
                  </a:cubicBezTo>
                  <a:cubicBezTo>
                    <a:pt x="1929" y="5683"/>
                    <a:pt x="2170" y="5685"/>
                    <a:pt x="2389" y="5685"/>
                  </a:cubicBezTo>
                  <a:lnTo>
                    <a:pt x="2389" y="5685"/>
                  </a:lnTo>
                  <a:lnTo>
                    <a:pt x="2389" y="5685"/>
                  </a:lnTo>
                  <a:lnTo>
                    <a:pt x="21354" y="5685"/>
                  </a:lnTo>
                  <a:cubicBezTo>
                    <a:pt x="24489" y="5685"/>
                    <a:pt x="27631" y="5660"/>
                    <a:pt x="30792" y="5660"/>
                  </a:cubicBezTo>
                  <a:lnTo>
                    <a:pt x="33155" y="5634"/>
                  </a:lnTo>
                  <a:lnTo>
                    <a:pt x="34333" y="5634"/>
                  </a:lnTo>
                  <a:lnTo>
                    <a:pt x="34629" y="5608"/>
                  </a:lnTo>
                  <a:lnTo>
                    <a:pt x="34925" y="5576"/>
                  </a:lnTo>
                  <a:cubicBezTo>
                    <a:pt x="35009" y="5550"/>
                    <a:pt x="35112" y="5525"/>
                    <a:pt x="35221" y="5499"/>
                  </a:cubicBezTo>
                  <a:cubicBezTo>
                    <a:pt x="35298" y="5473"/>
                    <a:pt x="35408" y="5447"/>
                    <a:pt x="35492" y="5415"/>
                  </a:cubicBezTo>
                  <a:cubicBezTo>
                    <a:pt x="35865" y="5286"/>
                    <a:pt x="36213" y="5093"/>
                    <a:pt x="36535" y="4855"/>
                  </a:cubicBezTo>
                  <a:cubicBezTo>
                    <a:pt x="36856" y="4610"/>
                    <a:pt x="37127" y="4321"/>
                    <a:pt x="37365" y="3999"/>
                  </a:cubicBezTo>
                  <a:cubicBezTo>
                    <a:pt x="37584" y="3677"/>
                    <a:pt x="37771" y="3323"/>
                    <a:pt x="37874" y="2949"/>
                  </a:cubicBezTo>
                  <a:cubicBezTo>
                    <a:pt x="37982" y="2579"/>
                    <a:pt x="38034" y="2176"/>
                    <a:pt x="38066" y="1780"/>
                  </a:cubicBezTo>
                  <a:lnTo>
                    <a:pt x="38066" y="1780"/>
                  </a:lnTo>
                  <a:cubicBezTo>
                    <a:pt x="38034" y="2176"/>
                    <a:pt x="37982" y="2579"/>
                    <a:pt x="37848" y="2949"/>
                  </a:cubicBezTo>
                  <a:cubicBezTo>
                    <a:pt x="37745" y="3323"/>
                    <a:pt x="37552" y="3677"/>
                    <a:pt x="37339" y="3967"/>
                  </a:cubicBezTo>
                  <a:cubicBezTo>
                    <a:pt x="37101" y="4288"/>
                    <a:pt x="36831" y="4585"/>
                    <a:pt x="36509" y="4803"/>
                  </a:cubicBezTo>
                  <a:cubicBezTo>
                    <a:pt x="36187" y="5042"/>
                    <a:pt x="35839" y="5228"/>
                    <a:pt x="35459" y="5338"/>
                  </a:cubicBezTo>
                  <a:cubicBezTo>
                    <a:pt x="35382" y="5389"/>
                    <a:pt x="35273" y="5415"/>
                    <a:pt x="35195" y="5415"/>
                  </a:cubicBezTo>
                  <a:cubicBezTo>
                    <a:pt x="35086" y="5447"/>
                    <a:pt x="35009" y="5473"/>
                    <a:pt x="34899" y="5499"/>
                  </a:cubicBezTo>
                  <a:lnTo>
                    <a:pt x="34629" y="5525"/>
                  </a:lnTo>
                  <a:lnTo>
                    <a:pt x="34333" y="5550"/>
                  </a:lnTo>
                  <a:lnTo>
                    <a:pt x="33155" y="5550"/>
                  </a:lnTo>
                  <a:lnTo>
                    <a:pt x="30792" y="5525"/>
                  </a:lnTo>
                  <a:cubicBezTo>
                    <a:pt x="27631" y="5525"/>
                    <a:pt x="24489" y="5499"/>
                    <a:pt x="21354" y="5499"/>
                  </a:cubicBezTo>
                  <a:lnTo>
                    <a:pt x="1719" y="5499"/>
                  </a:lnTo>
                  <a:cubicBezTo>
                    <a:pt x="1449" y="5473"/>
                    <a:pt x="1210" y="5447"/>
                    <a:pt x="992" y="5364"/>
                  </a:cubicBezTo>
                  <a:cubicBezTo>
                    <a:pt x="753" y="5286"/>
                    <a:pt x="534" y="5151"/>
                    <a:pt x="406" y="4964"/>
                  </a:cubicBezTo>
                  <a:cubicBezTo>
                    <a:pt x="271" y="4771"/>
                    <a:pt x="187" y="4533"/>
                    <a:pt x="161" y="4288"/>
                  </a:cubicBezTo>
                  <a:cubicBezTo>
                    <a:pt x="161" y="4025"/>
                    <a:pt x="187" y="3754"/>
                    <a:pt x="322" y="3542"/>
                  </a:cubicBezTo>
                  <a:cubicBezTo>
                    <a:pt x="431" y="3297"/>
                    <a:pt x="644" y="3136"/>
                    <a:pt x="889" y="3033"/>
                  </a:cubicBezTo>
                  <a:cubicBezTo>
                    <a:pt x="1127" y="2949"/>
                    <a:pt x="1397" y="2898"/>
                    <a:pt x="1661" y="2872"/>
                  </a:cubicBezTo>
                  <a:lnTo>
                    <a:pt x="2549" y="2872"/>
                  </a:lnTo>
                  <a:lnTo>
                    <a:pt x="2549" y="2871"/>
                  </a:lnTo>
                  <a:lnTo>
                    <a:pt x="2549" y="2871"/>
                  </a:lnTo>
                  <a:lnTo>
                    <a:pt x="5041" y="2840"/>
                  </a:lnTo>
                  <a:lnTo>
                    <a:pt x="7004" y="2840"/>
                  </a:lnTo>
                  <a:cubicBezTo>
                    <a:pt x="7217" y="2840"/>
                    <a:pt x="7429" y="2840"/>
                    <a:pt x="7648" y="2814"/>
                  </a:cubicBezTo>
                  <a:cubicBezTo>
                    <a:pt x="8073" y="2737"/>
                    <a:pt x="8504" y="2628"/>
                    <a:pt x="8878" y="2441"/>
                  </a:cubicBezTo>
                  <a:cubicBezTo>
                    <a:pt x="9283" y="2254"/>
                    <a:pt x="9657" y="2009"/>
                    <a:pt x="9927" y="1688"/>
                  </a:cubicBezTo>
                  <a:cubicBezTo>
                    <a:pt x="10223" y="1366"/>
                    <a:pt x="10487" y="992"/>
                    <a:pt x="10648" y="619"/>
                  </a:cubicBezTo>
                  <a:close/>
                </a:path>
              </a:pathLst>
            </a:custGeom>
            <a:solidFill>
              <a:srgbClr val="992E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8"/>
            <p:cNvSpPr/>
            <p:nvPr/>
          </p:nvSpPr>
          <p:spPr>
            <a:xfrm>
              <a:off x="7030254" y="1712010"/>
              <a:ext cx="817244" cy="381385"/>
            </a:xfrm>
            <a:custGeom>
              <a:rect b="b" l="l" r="r" t="t"/>
              <a:pathLst>
                <a:path extrusionOk="0" h="5447" w="11672">
                  <a:moveTo>
                    <a:pt x="2736" y="0"/>
                  </a:moveTo>
                  <a:cubicBezTo>
                    <a:pt x="1211" y="0"/>
                    <a:pt x="0" y="1204"/>
                    <a:pt x="0" y="2736"/>
                  </a:cubicBezTo>
                  <a:cubicBezTo>
                    <a:pt x="0" y="4236"/>
                    <a:pt x="1211" y="5446"/>
                    <a:pt x="2736" y="5446"/>
                  </a:cubicBezTo>
                  <a:lnTo>
                    <a:pt x="8936" y="5446"/>
                  </a:lnTo>
                  <a:cubicBezTo>
                    <a:pt x="10436" y="5446"/>
                    <a:pt x="11672" y="4236"/>
                    <a:pt x="11672" y="2736"/>
                  </a:cubicBezTo>
                  <a:cubicBezTo>
                    <a:pt x="11672" y="1204"/>
                    <a:pt x="10436" y="0"/>
                    <a:pt x="8936" y="0"/>
                  </a:cubicBezTo>
                  <a:close/>
                </a:path>
              </a:pathLst>
            </a:custGeom>
            <a:solidFill>
              <a:srgbClr val="992E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8"/>
            <p:cNvSpPr/>
            <p:nvPr/>
          </p:nvSpPr>
          <p:spPr>
            <a:xfrm>
              <a:off x="7049159" y="1732735"/>
              <a:ext cx="817314" cy="383206"/>
            </a:xfrm>
            <a:custGeom>
              <a:rect b="b" l="l" r="r" t="t"/>
              <a:pathLst>
                <a:path extrusionOk="0" h="5473" w="11673">
                  <a:moveTo>
                    <a:pt x="2711" y="0"/>
                  </a:moveTo>
                  <a:cubicBezTo>
                    <a:pt x="1211" y="0"/>
                    <a:pt x="1" y="1230"/>
                    <a:pt x="1" y="2736"/>
                  </a:cubicBezTo>
                  <a:cubicBezTo>
                    <a:pt x="1" y="4262"/>
                    <a:pt x="1211" y="5472"/>
                    <a:pt x="2711" y="5472"/>
                  </a:cubicBezTo>
                  <a:lnTo>
                    <a:pt x="8936" y="5472"/>
                  </a:lnTo>
                  <a:cubicBezTo>
                    <a:pt x="10436" y="5472"/>
                    <a:pt x="11672" y="4262"/>
                    <a:pt x="11672" y="2736"/>
                  </a:cubicBezTo>
                  <a:cubicBezTo>
                    <a:pt x="11672" y="1230"/>
                    <a:pt x="10436" y="0"/>
                    <a:pt x="8936" y="0"/>
                  </a:cubicBezTo>
                  <a:close/>
                </a:path>
              </a:pathLst>
            </a:custGeom>
            <a:solidFill>
              <a:srgbClr val="F9A2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8"/>
            <p:cNvSpPr/>
            <p:nvPr/>
          </p:nvSpPr>
          <p:spPr>
            <a:xfrm>
              <a:off x="7041527" y="1723212"/>
              <a:ext cx="817244" cy="381455"/>
            </a:xfrm>
            <a:custGeom>
              <a:rect b="b" l="l" r="r" t="t"/>
              <a:pathLst>
                <a:path extrusionOk="0" h="5448" w="11672">
                  <a:moveTo>
                    <a:pt x="2711" y="1"/>
                  </a:moveTo>
                  <a:cubicBezTo>
                    <a:pt x="1211" y="1"/>
                    <a:pt x="0" y="1205"/>
                    <a:pt x="0" y="2711"/>
                  </a:cubicBezTo>
                  <a:cubicBezTo>
                    <a:pt x="0" y="4237"/>
                    <a:pt x="1211" y="5447"/>
                    <a:pt x="2711" y="5447"/>
                  </a:cubicBezTo>
                  <a:lnTo>
                    <a:pt x="8936" y="5447"/>
                  </a:lnTo>
                  <a:cubicBezTo>
                    <a:pt x="10436" y="5447"/>
                    <a:pt x="11672" y="4237"/>
                    <a:pt x="11672" y="2711"/>
                  </a:cubicBezTo>
                  <a:cubicBezTo>
                    <a:pt x="11672" y="1205"/>
                    <a:pt x="10436" y="1"/>
                    <a:pt x="8936" y="1"/>
                  </a:cubicBezTo>
                  <a:close/>
                </a:path>
              </a:pathLst>
            </a:custGeom>
            <a:solidFill>
              <a:srgbClr val="C64E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7" name="Google Shape;267;p8"/>
            <p:cNvGrpSpPr/>
            <p:nvPr/>
          </p:nvGrpSpPr>
          <p:grpSpPr>
            <a:xfrm>
              <a:off x="7468856" y="1792043"/>
              <a:ext cx="243808" cy="243811"/>
              <a:chOff x="7543208" y="1824669"/>
              <a:chExt cx="184006" cy="184008"/>
            </a:xfrm>
          </p:grpSpPr>
          <p:sp>
            <p:nvSpPr>
              <p:cNvPr id="268" name="Google Shape;268;p8"/>
              <p:cNvSpPr/>
              <p:nvPr/>
            </p:nvSpPr>
            <p:spPr>
              <a:xfrm>
                <a:off x="7543208" y="2001395"/>
                <a:ext cx="184006" cy="7282"/>
              </a:xfrm>
              <a:custGeom>
                <a:rect b="b" l="l" r="r" t="t"/>
                <a:pathLst>
                  <a:path extrusionOk="0" h="104" w="2628">
                    <a:moveTo>
                      <a:pt x="52" y="0"/>
                    </a:moveTo>
                    <a:cubicBezTo>
                      <a:pt x="26" y="0"/>
                      <a:pt x="0" y="26"/>
                      <a:pt x="0" y="52"/>
                    </a:cubicBezTo>
                    <a:cubicBezTo>
                      <a:pt x="0" y="77"/>
                      <a:pt x="26" y="103"/>
                      <a:pt x="52" y="103"/>
                    </a:cubicBezTo>
                    <a:lnTo>
                      <a:pt x="2576" y="103"/>
                    </a:lnTo>
                    <a:cubicBezTo>
                      <a:pt x="2601" y="103"/>
                      <a:pt x="2627" y="77"/>
                      <a:pt x="2627" y="52"/>
                    </a:cubicBezTo>
                    <a:cubicBezTo>
                      <a:pt x="2627" y="26"/>
                      <a:pt x="2601" y="0"/>
                      <a:pt x="257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8"/>
              <p:cNvSpPr/>
              <p:nvPr/>
            </p:nvSpPr>
            <p:spPr>
              <a:xfrm>
                <a:off x="7558051" y="1914852"/>
                <a:ext cx="43339" cy="73028"/>
              </a:xfrm>
              <a:custGeom>
                <a:rect b="b" l="l" r="r" t="t"/>
                <a:pathLst>
                  <a:path extrusionOk="0" h="1043" w="619">
                    <a:moveTo>
                      <a:pt x="510" y="109"/>
                    </a:moveTo>
                    <a:lnTo>
                      <a:pt x="510" y="940"/>
                    </a:lnTo>
                    <a:lnTo>
                      <a:pt x="110" y="940"/>
                    </a:lnTo>
                    <a:lnTo>
                      <a:pt x="110" y="109"/>
                    </a:lnTo>
                    <a:close/>
                    <a:moveTo>
                      <a:pt x="59" y="0"/>
                    </a:moveTo>
                    <a:cubicBezTo>
                      <a:pt x="1" y="0"/>
                      <a:pt x="1" y="26"/>
                      <a:pt x="1" y="52"/>
                    </a:cubicBezTo>
                    <a:lnTo>
                      <a:pt x="1" y="991"/>
                    </a:lnTo>
                    <a:cubicBezTo>
                      <a:pt x="1" y="1017"/>
                      <a:pt x="1" y="1043"/>
                      <a:pt x="59" y="1043"/>
                    </a:cubicBezTo>
                    <a:lnTo>
                      <a:pt x="567" y="1043"/>
                    </a:lnTo>
                    <a:cubicBezTo>
                      <a:pt x="593" y="1043"/>
                      <a:pt x="619" y="1017"/>
                      <a:pt x="619" y="991"/>
                    </a:cubicBezTo>
                    <a:lnTo>
                      <a:pt x="619" y="52"/>
                    </a:lnTo>
                    <a:cubicBezTo>
                      <a:pt x="619" y="26"/>
                      <a:pt x="593" y="0"/>
                      <a:pt x="56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8"/>
              <p:cNvSpPr/>
              <p:nvPr/>
            </p:nvSpPr>
            <p:spPr>
              <a:xfrm>
                <a:off x="7612596" y="1886425"/>
                <a:ext cx="45161" cy="101455"/>
              </a:xfrm>
              <a:custGeom>
                <a:rect b="b" l="l" r="r" t="t"/>
                <a:pathLst>
                  <a:path extrusionOk="0" h="1449" w="645">
                    <a:moveTo>
                      <a:pt x="535" y="110"/>
                    </a:moveTo>
                    <a:lnTo>
                      <a:pt x="535" y="1346"/>
                    </a:lnTo>
                    <a:lnTo>
                      <a:pt x="110" y="1346"/>
                    </a:lnTo>
                    <a:lnTo>
                      <a:pt x="110" y="110"/>
                    </a:lnTo>
                    <a:close/>
                    <a:moveTo>
                      <a:pt x="52" y="0"/>
                    </a:moveTo>
                    <a:cubicBezTo>
                      <a:pt x="27" y="0"/>
                      <a:pt x="1" y="33"/>
                      <a:pt x="1" y="58"/>
                    </a:cubicBezTo>
                    <a:lnTo>
                      <a:pt x="1" y="1397"/>
                    </a:lnTo>
                    <a:cubicBezTo>
                      <a:pt x="1" y="1423"/>
                      <a:pt x="27" y="1449"/>
                      <a:pt x="52" y="1449"/>
                    </a:cubicBezTo>
                    <a:lnTo>
                      <a:pt x="593" y="1449"/>
                    </a:lnTo>
                    <a:cubicBezTo>
                      <a:pt x="619" y="1449"/>
                      <a:pt x="645" y="1423"/>
                      <a:pt x="645" y="1397"/>
                    </a:cubicBezTo>
                    <a:lnTo>
                      <a:pt x="645" y="58"/>
                    </a:lnTo>
                    <a:cubicBezTo>
                      <a:pt x="645" y="33"/>
                      <a:pt x="619" y="0"/>
                      <a:pt x="59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8"/>
              <p:cNvSpPr/>
              <p:nvPr/>
            </p:nvSpPr>
            <p:spPr>
              <a:xfrm>
                <a:off x="7668960" y="1852606"/>
                <a:ext cx="43339" cy="135274"/>
              </a:xfrm>
              <a:custGeom>
                <a:rect b="b" l="l" r="r" t="t"/>
                <a:pathLst>
                  <a:path extrusionOk="0" h="1932" w="619">
                    <a:moveTo>
                      <a:pt x="509" y="110"/>
                    </a:moveTo>
                    <a:lnTo>
                      <a:pt x="509" y="1829"/>
                    </a:lnTo>
                    <a:lnTo>
                      <a:pt x="110" y="1829"/>
                    </a:lnTo>
                    <a:lnTo>
                      <a:pt x="110" y="110"/>
                    </a:lnTo>
                    <a:close/>
                    <a:moveTo>
                      <a:pt x="52" y="1"/>
                    </a:moveTo>
                    <a:cubicBezTo>
                      <a:pt x="26" y="1"/>
                      <a:pt x="1" y="33"/>
                      <a:pt x="1" y="59"/>
                    </a:cubicBezTo>
                    <a:lnTo>
                      <a:pt x="1" y="1880"/>
                    </a:lnTo>
                    <a:cubicBezTo>
                      <a:pt x="1" y="1906"/>
                      <a:pt x="26" y="1932"/>
                      <a:pt x="52" y="1932"/>
                    </a:cubicBezTo>
                    <a:lnTo>
                      <a:pt x="567" y="1932"/>
                    </a:lnTo>
                    <a:cubicBezTo>
                      <a:pt x="593" y="1932"/>
                      <a:pt x="619" y="1906"/>
                      <a:pt x="619" y="1880"/>
                    </a:cubicBezTo>
                    <a:lnTo>
                      <a:pt x="619" y="59"/>
                    </a:lnTo>
                    <a:cubicBezTo>
                      <a:pt x="619" y="33"/>
                      <a:pt x="593" y="1"/>
                      <a:pt x="5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8"/>
              <p:cNvSpPr/>
              <p:nvPr/>
            </p:nvSpPr>
            <p:spPr>
              <a:xfrm>
                <a:off x="7559872" y="1830620"/>
                <a:ext cx="92493" cy="63506"/>
              </a:xfrm>
              <a:custGeom>
                <a:rect b="b" l="l" r="r" t="t"/>
                <a:pathLst>
                  <a:path extrusionOk="0" h="907" w="1321">
                    <a:moveTo>
                      <a:pt x="1276" y="1"/>
                    </a:moveTo>
                    <a:cubicBezTo>
                      <a:pt x="1262" y="1"/>
                      <a:pt x="1250" y="9"/>
                      <a:pt x="1237" y="25"/>
                    </a:cubicBezTo>
                    <a:lnTo>
                      <a:pt x="33" y="797"/>
                    </a:lnTo>
                    <a:cubicBezTo>
                      <a:pt x="33" y="830"/>
                      <a:pt x="1" y="855"/>
                      <a:pt x="33" y="881"/>
                    </a:cubicBezTo>
                    <a:cubicBezTo>
                      <a:pt x="33" y="907"/>
                      <a:pt x="59" y="907"/>
                      <a:pt x="84" y="907"/>
                    </a:cubicBezTo>
                    <a:lnTo>
                      <a:pt x="110" y="907"/>
                    </a:lnTo>
                    <a:lnTo>
                      <a:pt x="1288" y="102"/>
                    </a:lnTo>
                    <a:cubicBezTo>
                      <a:pt x="1320" y="76"/>
                      <a:pt x="1320" y="51"/>
                      <a:pt x="1320" y="25"/>
                    </a:cubicBezTo>
                    <a:cubicBezTo>
                      <a:pt x="1304" y="9"/>
                      <a:pt x="1290" y="1"/>
                      <a:pt x="127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8"/>
              <p:cNvSpPr/>
              <p:nvPr/>
            </p:nvSpPr>
            <p:spPr>
              <a:xfrm>
                <a:off x="7614416" y="1824669"/>
                <a:ext cx="45161" cy="41520"/>
              </a:xfrm>
              <a:custGeom>
                <a:rect b="b" l="l" r="r" t="t"/>
                <a:pathLst>
                  <a:path extrusionOk="0" h="593" w="645">
                    <a:moveTo>
                      <a:pt x="59" y="0"/>
                    </a:moveTo>
                    <a:cubicBezTo>
                      <a:pt x="26" y="0"/>
                      <a:pt x="1" y="0"/>
                      <a:pt x="1" y="52"/>
                    </a:cubicBezTo>
                    <a:cubicBezTo>
                      <a:pt x="1" y="78"/>
                      <a:pt x="26" y="78"/>
                      <a:pt x="59" y="78"/>
                    </a:cubicBezTo>
                    <a:lnTo>
                      <a:pt x="509" y="78"/>
                    </a:lnTo>
                    <a:lnTo>
                      <a:pt x="406" y="535"/>
                    </a:lnTo>
                    <a:cubicBezTo>
                      <a:pt x="380" y="561"/>
                      <a:pt x="406" y="593"/>
                      <a:pt x="432" y="593"/>
                    </a:cubicBezTo>
                    <a:lnTo>
                      <a:pt x="458" y="593"/>
                    </a:lnTo>
                    <a:cubicBezTo>
                      <a:pt x="458" y="593"/>
                      <a:pt x="483" y="561"/>
                      <a:pt x="509" y="561"/>
                    </a:cubicBezTo>
                    <a:lnTo>
                      <a:pt x="644" y="52"/>
                    </a:lnTo>
                    <a:cubicBezTo>
                      <a:pt x="644" y="26"/>
                      <a:pt x="644" y="26"/>
                      <a:pt x="6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4" name="Google Shape;274;p8"/>
            <p:cNvSpPr/>
            <p:nvPr/>
          </p:nvSpPr>
          <p:spPr>
            <a:xfrm>
              <a:off x="5638138" y="1506813"/>
              <a:ext cx="408300" cy="408300"/>
            </a:xfrm>
            <a:prstGeom prst="ellipse">
              <a:avLst/>
            </a:prstGeom>
            <a:solidFill>
              <a:schemeClr val="dk2"/>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700" u="none" cap="none" strike="noStrike">
                  <a:solidFill>
                    <a:srgbClr val="FFFFFF"/>
                  </a:solidFill>
                  <a:latin typeface="Fira Sans Extra Condensed Medium"/>
                  <a:ea typeface="Fira Sans Extra Condensed Medium"/>
                  <a:cs typeface="Fira Sans Extra Condensed Medium"/>
                  <a:sym typeface="Fira Sans Extra Condensed Medium"/>
                </a:rPr>
                <a:t>02</a:t>
              </a:r>
              <a:endParaRPr b="0" i="0" sz="1400" u="none" cap="none" strike="noStrike">
                <a:solidFill>
                  <a:srgbClr val="FFFFFF"/>
                </a:solidFill>
                <a:latin typeface="Arial"/>
                <a:ea typeface="Arial"/>
                <a:cs typeface="Arial"/>
                <a:sym typeface="Arial"/>
              </a:endParaRPr>
            </a:p>
          </p:txBody>
        </p:sp>
      </p:grpSp>
      <p:grpSp>
        <p:nvGrpSpPr>
          <p:cNvPr id="275" name="Google Shape;275;p8"/>
          <p:cNvGrpSpPr/>
          <p:nvPr/>
        </p:nvGrpSpPr>
        <p:grpSpPr>
          <a:xfrm>
            <a:off x="964464" y="3017628"/>
            <a:ext cx="2710447" cy="779577"/>
            <a:chOff x="5336302" y="3156453"/>
            <a:chExt cx="2710447" cy="779577"/>
          </a:xfrm>
        </p:grpSpPr>
        <p:sp>
          <p:nvSpPr>
            <p:cNvPr id="276" name="Google Shape;276;p8"/>
            <p:cNvSpPr/>
            <p:nvPr/>
          </p:nvSpPr>
          <p:spPr>
            <a:xfrm>
              <a:off x="5342113" y="3383802"/>
              <a:ext cx="2704636" cy="552228"/>
            </a:xfrm>
            <a:custGeom>
              <a:rect b="b" l="l" r="r" t="t"/>
              <a:pathLst>
                <a:path extrusionOk="0" h="7887" w="38628">
                  <a:moveTo>
                    <a:pt x="35943" y="0"/>
                  </a:moveTo>
                  <a:lnTo>
                    <a:pt x="35943" y="0"/>
                  </a:lnTo>
                  <a:cubicBezTo>
                    <a:pt x="37147" y="644"/>
                    <a:pt x="37984" y="1906"/>
                    <a:pt x="37984" y="3380"/>
                  </a:cubicBezTo>
                  <a:lnTo>
                    <a:pt x="37984" y="3457"/>
                  </a:lnTo>
                  <a:lnTo>
                    <a:pt x="37984" y="3541"/>
                  </a:lnTo>
                  <a:cubicBezTo>
                    <a:pt x="37984" y="5633"/>
                    <a:pt x="36265" y="7346"/>
                    <a:pt x="34147" y="7346"/>
                  </a:cubicBezTo>
                  <a:lnTo>
                    <a:pt x="1984" y="7346"/>
                  </a:lnTo>
                  <a:cubicBezTo>
                    <a:pt x="1127" y="7346"/>
                    <a:pt x="1" y="7243"/>
                    <a:pt x="1" y="5872"/>
                  </a:cubicBezTo>
                  <a:lnTo>
                    <a:pt x="1" y="6303"/>
                  </a:lnTo>
                  <a:cubicBezTo>
                    <a:pt x="1" y="7777"/>
                    <a:pt x="1153" y="7887"/>
                    <a:pt x="2035" y="7887"/>
                  </a:cubicBezTo>
                  <a:lnTo>
                    <a:pt x="34733" y="7887"/>
                  </a:lnTo>
                  <a:cubicBezTo>
                    <a:pt x="36883" y="7887"/>
                    <a:pt x="38627" y="6058"/>
                    <a:pt x="38627" y="3837"/>
                  </a:cubicBezTo>
                  <a:cubicBezTo>
                    <a:pt x="38627" y="2067"/>
                    <a:pt x="37501" y="535"/>
                    <a:pt x="35943" y="0"/>
                  </a:cubicBezTo>
                  <a:close/>
                </a:path>
              </a:pathLst>
            </a:custGeom>
            <a:solidFill>
              <a:srgbClr val="E3E3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8"/>
            <p:cNvSpPr/>
            <p:nvPr/>
          </p:nvSpPr>
          <p:spPr>
            <a:xfrm>
              <a:off x="5342113" y="3248597"/>
              <a:ext cx="2659545" cy="638490"/>
            </a:xfrm>
            <a:custGeom>
              <a:rect b="b" l="l" r="r" t="t"/>
              <a:pathLst>
                <a:path extrusionOk="0" h="9119" w="37984">
                  <a:moveTo>
                    <a:pt x="1" y="0"/>
                  </a:moveTo>
                  <a:lnTo>
                    <a:pt x="1" y="7082"/>
                  </a:lnTo>
                  <a:lnTo>
                    <a:pt x="1" y="7616"/>
                  </a:lnTo>
                  <a:cubicBezTo>
                    <a:pt x="1" y="9019"/>
                    <a:pt x="1124" y="9119"/>
                    <a:pt x="1984" y="9119"/>
                  </a:cubicBezTo>
                  <a:cubicBezTo>
                    <a:pt x="2126" y="9119"/>
                    <a:pt x="2261" y="9116"/>
                    <a:pt x="2383" y="9116"/>
                  </a:cubicBezTo>
                  <a:lnTo>
                    <a:pt x="34147" y="9116"/>
                  </a:lnTo>
                  <a:cubicBezTo>
                    <a:pt x="36265" y="9116"/>
                    <a:pt x="37984" y="7404"/>
                    <a:pt x="37984" y="5311"/>
                  </a:cubicBezTo>
                  <a:cubicBezTo>
                    <a:pt x="37984" y="3193"/>
                    <a:pt x="36265" y="1500"/>
                    <a:pt x="34147" y="1500"/>
                  </a:cubicBezTo>
                  <a:lnTo>
                    <a:pt x="2383" y="1500"/>
                  </a:lnTo>
                  <a:lnTo>
                    <a:pt x="2383" y="1474"/>
                  </a:lnTo>
                  <a:cubicBezTo>
                    <a:pt x="2260" y="1474"/>
                    <a:pt x="2123" y="1477"/>
                    <a:pt x="1978" y="1477"/>
                  </a:cubicBezTo>
                  <a:cubicBezTo>
                    <a:pt x="1119" y="1477"/>
                    <a:pt x="1" y="1378"/>
                    <a:pt x="1" y="0"/>
                  </a:cubicBezTo>
                  <a:close/>
                </a:path>
              </a:pathLst>
            </a:custGeom>
            <a:solidFill>
              <a:srgbClr val="5980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8"/>
            <p:cNvSpPr/>
            <p:nvPr/>
          </p:nvSpPr>
          <p:spPr>
            <a:xfrm>
              <a:off x="5342113" y="3156453"/>
              <a:ext cx="768162" cy="640310"/>
            </a:xfrm>
            <a:custGeom>
              <a:rect b="b" l="l" r="r" t="t"/>
              <a:pathLst>
                <a:path extrusionOk="0" h="9145" w="10971">
                  <a:moveTo>
                    <a:pt x="1984" y="0"/>
                  </a:moveTo>
                  <a:cubicBezTo>
                    <a:pt x="1124" y="0"/>
                    <a:pt x="1" y="100"/>
                    <a:pt x="1" y="1503"/>
                  </a:cubicBezTo>
                  <a:lnTo>
                    <a:pt x="1" y="2037"/>
                  </a:lnTo>
                  <a:lnTo>
                    <a:pt x="1" y="9144"/>
                  </a:lnTo>
                  <a:cubicBezTo>
                    <a:pt x="1" y="7741"/>
                    <a:pt x="1124" y="7642"/>
                    <a:pt x="1984" y="7642"/>
                  </a:cubicBezTo>
                  <a:cubicBezTo>
                    <a:pt x="2126" y="7642"/>
                    <a:pt x="2261" y="7644"/>
                    <a:pt x="2383" y="7644"/>
                  </a:cubicBezTo>
                  <a:lnTo>
                    <a:pt x="7160" y="7644"/>
                  </a:lnTo>
                  <a:cubicBezTo>
                    <a:pt x="9252" y="7644"/>
                    <a:pt x="10971" y="5926"/>
                    <a:pt x="10971" y="3807"/>
                  </a:cubicBezTo>
                  <a:cubicBezTo>
                    <a:pt x="10971" y="1715"/>
                    <a:pt x="9252" y="3"/>
                    <a:pt x="7160" y="3"/>
                  </a:cubicBezTo>
                  <a:lnTo>
                    <a:pt x="2383" y="3"/>
                  </a:lnTo>
                  <a:cubicBezTo>
                    <a:pt x="2261" y="3"/>
                    <a:pt x="2126" y="0"/>
                    <a:pt x="19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8"/>
            <p:cNvSpPr/>
            <p:nvPr/>
          </p:nvSpPr>
          <p:spPr>
            <a:xfrm>
              <a:off x="5342113" y="3258050"/>
              <a:ext cx="2659545" cy="640310"/>
            </a:xfrm>
            <a:custGeom>
              <a:rect b="b" l="l" r="r" t="t"/>
              <a:pathLst>
                <a:path extrusionOk="0" h="9145" w="37984">
                  <a:moveTo>
                    <a:pt x="1" y="0"/>
                  </a:moveTo>
                  <a:lnTo>
                    <a:pt x="1" y="7108"/>
                  </a:lnTo>
                  <a:lnTo>
                    <a:pt x="1" y="7642"/>
                  </a:lnTo>
                  <a:cubicBezTo>
                    <a:pt x="1" y="9045"/>
                    <a:pt x="1124" y="9145"/>
                    <a:pt x="1984" y="9145"/>
                  </a:cubicBezTo>
                  <a:cubicBezTo>
                    <a:pt x="2126" y="9145"/>
                    <a:pt x="2261" y="9142"/>
                    <a:pt x="2383" y="9142"/>
                  </a:cubicBezTo>
                  <a:lnTo>
                    <a:pt x="34147" y="9142"/>
                  </a:lnTo>
                  <a:cubicBezTo>
                    <a:pt x="36265" y="9142"/>
                    <a:pt x="37984" y="7429"/>
                    <a:pt x="37984" y="5337"/>
                  </a:cubicBezTo>
                  <a:cubicBezTo>
                    <a:pt x="37984" y="3219"/>
                    <a:pt x="36265" y="1526"/>
                    <a:pt x="34147" y="1526"/>
                  </a:cubicBezTo>
                  <a:lnTo>
                    <a:pt x="2383" y="1526"/>
                  </a:lnTo>
                  <a:lnTo>
                    <a:pt x="2383" y="1500"/>
                  </a:lnTo>
                  <a:cubicBezTo>
                    <a:pt x="2261" y="1500"/>
                    <a:pt x="2126" y="1503"/>
                    <a:pt x="1984" y="1503"/>
                  </a:cubicBezTo>
                  <a:cubicBezTo>
                    <a:pt x="1124" y="1503"/>
                    <a:pt x="1" y="1403"/>
                    <a:pt x="1" y="0"/>
                  </a:cubicBezTo>
                  <a:close/>
                </a:path>
              </a:pathLst>
            </a:custGeom>
            <a:solidFill>
              <a:srgbClr val="80AA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8"/>
            <p:cNvSpPr/>
            <p:nvPr/>
          </p:nvSpPr>
          <p:spPr>
            <a:xfrm>
              <a:off x="5345754" y="3293689"/>
              <a:ext cx="137094" cy="69457"/>
            </a:xfrm>
            <a:custGeom>
              <a:rect b="b" l="l" r="r" t="t"/>
              <a:pathLst>
                <a:path extrusionOk="0" h="992" w="1958">
                  <a:moveTo>
                    <a:pt x="0" y="1"/>
                  </a:moveTo>
                  <a:cubicBezTo>
                    <a:pt x="239" y="940"/>
                    <a:pt x="1179" y="991"/>
                    <a:pt x="1932" y="991"/>
                  </a:cubicBezTo>
                  <a:lnTo>
                    <a:pt x="1957" y="991"/>
                  </a:lnTo>
                  <a:cubicBezTo>
                    <a:pt x="1204" y="991"/>
                    <a:pt x="239" y="940"/>
                    <a:pt x="0" y="1"/>
                  </a:cubicBezTo>
                  <a:close/>
                </a:path>
              </a:pathLst>
            </a:custGeom>
            <a:solidFill>
              <a:srgbClr val="BFB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8"/>
            <p:cNvSpPr/>
            <p:nvPr/>
          </p:nvSpPr>
          <p:spPr>
            <a:xfrm>
              <a:off x="5342113" y="3293619"/>
              <a:ext cx="788887" cy="533323"/>
            </a:xfrm>
            <a:custGeom>
              <a:rect b="b" l="l" r="r" t="t"/>
              <a:pathLst>
                <a:path extrusionOk="0" h="7617" w="11267">
                  <a:moveTo>
                    <a:pt x="52" y="1"/>
                  </a:moveTo>
                  <a:cubicBezTo>
                    <a:pt x="27" y="136"/>
                    <a:pt x="1" y="323"/>
                    <a:pt x="1" y="484"/>
                  </a:cubicBezTo>
                  <a:lnTo>
                    <a:pt x="1" y="1018"/>
                  </a:lnTo>
                  <a:lnTo>
                    <a:pt x="1" y="6600"/>
                  </a:lnTo>
                  <a:lnTo>
                    <a:pt x="1" y="7134"/>
                  </a:lnTo>
                  <a:cubicBezTo>
                    <a:pt x="1" y="7321"/>
                    <a:pt x="27" y="7482"/>
                    <a:pt x="52" y="7617"/>
                  </a:cubicBezTo>
                  <a:cubicBezTo>
                    <a:pt x="291" y="6703"/>
                    <a:pt x="1288" y="6625"/>
                    <a:pt x="2061" y="6625"/>
                  </a:cubicBezTo>
                  <a:lnTo>
                    <a:pt x="7346" y="6625"/>
                  </a:lnTo>
                  <a:cubicBezTo>
                    <a:pt x="9522" y="6625"/>
                    <a:pt x="11267" y="4906"/>
                    <a:pt x="11267" y="2814"/>
                  </a:cubicBezTo>
                  <a:cubicBezTo>
                    <a:pt x="11267" y="2145"/>
                    <a:pt x="11106" y="1552"/>
                    <a:pt x="10810" y="1018"/>
                  </a:cubicBezTo>
                  <a:lnTo>
                    <a:pt x="2383" y="1018"/>
                  </a:lnTo>
                  <a:lnTo>
                    <a:pt x="2383" y="992"/>
                  </a:lnTo>
                  <a:lnTo>
                    <a:pt x="1984" y="992"/>
                  </a:lnTo>
                  <a:cubicBezTo>
                    <a:pt x="1230" y="992"/>
                    <a:pt x="291" y="941"/>
                    <a:pt x="52" y="1"/>
                  </a:cubicBezTo>
                  <a:close/>
                </a:path>
              </a:pathLst>
            </a:custGeom>
            <a:solidFill>
              <a:srgbClr val="607F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8"/>
            <p:cNvSpPr/>
            <p:nvPr/>
          </p:nvSpPr>
          <p:spPr>
            <a:xfrm>
              <a:off x="5342113" y="3167656"/>
              <a:ext cx="768162" cy="638560"/>
            </a:xfrm>
            <a:custGeom>
              <a:rect b="b" l="l" r="r" t="t"/>
              <a:pathLst>
                <a:path extrusionOk="0" h="9120" w="10971">
                  <a:moveTo>
                    <a:pt x="1984" y="1"/>
                  </a:moveTo>
                  <a:cubicBezTo>
                    <a:pt x="1124" y="1"/>
                    <a:pt x="1" y="101"/>
                    <a:pt x="1" y="1504"/>
                  </a:cubicBezTo>
                  <a:lnTo>
                    <a:pt x="1" y="2038"/>
                  </a:lnTo>
                  <a:lnTo>
                    <a:pt x="1" y="9120"/>
                  </a:lnTo>
                  <a:cubicBezTo>
                    <a:pt x="1" y="7742"/>
                    <a:pt x="1119" y="7643"/>
                    <a:pt x="1978" y="7643"/>
                  </a:cubicBezTo>
                  <a:cubicBezTo>
                    <a:pt x="2123" y="7643"/>
                    <a:pt x="2260" y="7645"/>
                    <a:pt x="2383" y="7645"/>
                  </a:cubicBezTo>
                  <a:lnTo>
                    <a:pt x="2383" y="7620"/>
                  </a:lnTo>
                  <a:lnTo>
                    <a:pt x="7160" y="7620"/>
                  </a:lnTo>
                  <a:cubicBezTo>
                    <a:pt x="9252" y="7620"/>
                    <a:pt x="10971" y="5926"/>
                    <a:pt x="10971" y="3808"/>
                  </a:cubicBezTo>
                  <a:cubicBezTo>
                    <a:pt x="10971" y="1716"/>
                    <a:pt x="9252" y="4"/>
                    <a:pt x="7160" y="4"/>
                  </a:cubicBezTo>
                  <a:lnTo>
                    <a:pt x="2383" y="4"/>
                  </a:lnTo>
                  <a:cubicBezTo>
                    <a:pt x="2261" y="4"/>
                    <a:pt x="2126" y="1"/>
                    <a:pt x="1984"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8"/>
            <p:cNvSpPr/>
            <p:nvPr/>
          </p:nvSpPr>
          <p:spPr>
            <a:xfrm>
              <a:off x="5336302" y="3507735"/>
              <a:ext cx="2665356" cy="398120"/>
            </a:xfrm>
            <a:custGeom>
              <a:rect b="b" l="l" r="r" t="t"/>
              <a:pathLst>
                <a:path extrusionOk="0" h="5686" w="38067">
                  <a:moveTo>
                    <a:pt x="10893" y="1"/>
                  </a:moveTo>
                  <a:cubicBezTo>
                    <a:pt x="10809" y="213"/>
                    <a:pt x="10732" y="400"/>
                    <a:pt x="10648" y="587"/>
                  </a:cubicBezTo>
                  <a:cubicBezTo>
                    <a:pt x="10758" y="400"/>
                    <a:pt x="10835" y="213"/>
                    <a:pt x="10893" y="1"/>
                  </a:cubicBezTo>
                  <a:close/>
                  <a:moveTo>
                    <a:pt x="10648" y="587"/>
                  </a:moveTo>
                  <a:cubicBezTo>
                    <a:pt x="10462" y="992"/>
                    <a:pt x="10191" y="1314"/>
                    <a:pt x="9901" y="1636"/>
                  </a:cubicBezTo>
                  <a:cubicBezTo>
                    <a:pt x="9631" y="1958"/>
                    <a:pt x="9258" y="2196"/>
                    <a:pt x="8852" y="2389"/>
                  </a:cubicBezTo>
                  <a:cubicBezTo>
                    <a:pt x="8479" y="2550"/>
                    <a:pt x="8047" y="2653"/>
                    <a:pt x="7648" y="2711"/>
                  </a:cubicBezTo>
                  <a:cubicBezTo>
                    <a:pt x="7429" y="2737"/>
                    <a:pt x="7217" y="2737"/>
                    <a:pt x="7004" y="2737"/>
                  </a:cubicBezTo>
                  <a:lnTo>
                    <a:pt x="5041" y="2737"/>
                  </a:lnTo>
                  <a:lnTo>
                    <a:pt x="2466" y="2711"/>
                  </a:lnTo>
                  <a:lnTo>
                    <a:pt x="2414" y="2711"/>
                  </a:lnTo>
                  <a:lnTo>
                    <a:pt x="2414" y="2711"/>
                  </a:lnTo>
                  <a:lnTo>
                    <a:pt x="2414" y="2711"/>
                  </a:lnTo>
                  <a:cubicBezTo>
                    <a:pt x="2167" y="2711"/>
                    <a:pt x="1912" y="2713"/>
                    <a:pt x="1635" y="2737"/>
                  </a:cubicBezTo>
                  <a:cubicBezTo>
                    <a:pt x="1371" y="2737"/>
                    <a:pt x="1101" y="2788"/>
                    <a:pt x="831" y="2898"/>
                  </a:cubicBezTo>
                  <a:cubicBezTo>
                    <a:pt x="567" y="3001"/>
                    <a:pt x="322" y="3194"/>
                    <a:pt x="187" y="3458"/>
                  </a:cubicBezTo>
                  <a:cubicBezTo>
                    <a:pt x="110" y="3593"/>
                    <a:pt x="84" y="3728"/>
                    <a:pt x="26" y="3863"/>
                  </a:cubicBezTo>
                  <a:cubicBezTo>
                    <a:pt x="0" y="3999"/>
                    <a:pt x="0" y="4160"/>
                    <a:pt x="0" y="4288"/>
                  </a:cubicBezTo>
                  <a:lnTo>
                    <a:pt x="0" y="4372"/>
                  </a:lnTo>
                  <a:lnTo>
                    <a:pt x="10" y="4372"/>
                  </a:lnTo>
                  <a:cubicBezTo>
                    <a:pt x="44" y="4614"/>
                    <a:pt x="126" y="4851"/>
                    <a:pt x="271" y="5042"/>
                  </a:cubicBezTo>
                  <a:cubicBezTo>
                    <a:pt x="431" y="5286"/>
                    <a:pt x="670" y="5447"/>
                    <a:pt x="914" y="5524"/>
                  </a:cubicBezTo>
                  <a:cubicBezTo>
                    <a:pt x="1178" y="5608"/>
                    <a:pt x="1449" y="5634"/>
                    <a:pt x="1693" y="5660"/>
                  </a:cubicBezTo>
                  <a:cubicBezTo>
                    <a:pt x="1781" y="5668"/>
                    <a:pt x="1870" y="5671"/>
                    <a:pt x="1958" y="5671"/>
                  </a:cubicBezTo>
                  <a:cubicBezTo>
                    <a:pt x="2134" y="5671"/>
                    <a:pt x="2307" y="5660"/>
                    <a:pt x="2466" y="5660"/>
                  </a:cubicBezTo>
                  <a:lnTo>
                    <a:pt x="11910" y="5685"/>
                  </a:lnTo>
                  <a:lnTo>
                    <a:pt x="21354" y="5685"/>
                  </a:lnTo>
                  <a:cubicBezTo>
                    <a:pt x="24489" y="5685"/>
                    <a:pt x="27631" y="5660"/>
                    <a:pt x="30792" y="5634"/>
                  </a:cubicBezTo>
                  <a:lnTo>
                    <a:pt x="34333" y="5634"/>
                  </a:lnTo>
                  <a:lnTo>
                    <a:pt x="34629" y="5608"/>
                  </a:lnTo>
                  <a:lnTo>
                    <a:pt x="34925" y="5550"/>
                  </a:lnTo>
                  <a:cubicBezTo>
                    <a:pt x="35009" y="5550"/>
                    <a:pt x="35112" y="5524"/>
                    <a:pt x="35221" y="5499"/>
                  </a:cubicBezTo>
                  <a:cubicBezTo>
                    <a:pt x="35298" y="5473"/>
                    <a:pt x="35408" y="5447"/>
                    <a:pt x="35492" y="5389"/>
                  </a:cubicBezTo>
                  <a:cubicBezTo>
                    <a:pt x="35865" y="5286"/>
                    <a:pt x="36213" y="5067"/>
                    <a:pt x="36535" y="4829"/>
                  </a:cubicBezTo>
                  <a:cubicBezTo>
                    <a:pt x="36856" y="4610"/>
                    <a:pt x="37127" y="4321"/>
                    <a:pt x="37365" y="3999"/>
                  </a:cubicBezTo>
                  <a:cubicBezTo>
                    <a:pt x="37584" y="3677"/>
                    <a:pt x="37771" y="3297"/>
                    <a:pt x="37874" y="2924"/>
                  </a:cubicBezTo>
                  <a:cubicBezTo>
                    <a:pt x="37982" y="2553"/>
                    <a:pt x="38034" y="2176"/>
                    <a:pt x="38066" y="1780"/>
                  </a:cubicBezTo>
                  <a:lnTo>
                    <a:pt x="38066" y="1780"/>
                  </a:lnTo>
                  <a:cubicBezTo>
                    <a:pt x="38034" y="2176"/>
                    <a:pt x="37982" y="2553"/>
                    <a:pt x="37848" y="2924"/>
                  </a:cubicBezTo>
                  <a:cubicBezTo>
                    <a:pt x="37745" y="3297"/>
                    <a:pt x="37552" y="3645"/>
                    <a:pt x="37339" y="3966"/>
                  </a:cubicBezTo>
                  <a:cubicBezTo>
                    <a:pt x="37101" y="4288"/>
                    <a:pt x="36831" y="4559"/>
                    <a:pt x="36509" y="4803"/>
                  </a:cubicBezTo>
                  <a:cubicBezTo>
                    <a:pt x="36187" y="5042"/>
                    <a:pt x="35839" y="5228"/>
                    <a:pt x="35459" y="5338"/>
                  </a:cubicBezTo>
                  <a:cubicBezTo>
                    <a:pt x="35382" y="5363"/>
                    <a:pt x="35273" y="5389"/>
                    <a:pt x="35195" y="5415"/>
                  </a:cubicBezTo>
                  <a:cubicBezTo>
                    <a:pt x="35086" y="5447"/>
                    <a:pt x="35009" y="5473"/>
                    <a:pt x="34899" y="5473"/>
                  </a:cubicBezTo>
                  <a:lnTo>
                    <a:pt x="34629" y="5524"/>
                  </a:lnTo>
                  <a:lnTo>
                    <a:pt x="34333" y="5524"/>
                  </a:lnTo>
                  <a:cubicBezTo>
                    <a:pt x="34200" y="5533"/>
                    <a:pt x="34066" y="5536"/>
                    <a:pt x="33933" y="5536"/>
                  </a:cubicBezTo>
                  <a:cubicBezTo>
                    <a:pt x="33667" y="5536"/>
                    <a:pt x="33404" y="5524"/>
                    <a:pt x="33155" y="5524"/>
                  </a:cubicBezTo>
                  <a:lnTo>
                    <a:pt x="30792" y="5524"/>
                  </a:lnTo>
                  <a:cubicBezTo>
                    <a:pt x="27631" y="5499"/>
                    <a:pt x="24489" y="5499"/>
                    <a:pt x="21354" y="5499"/>
                  </a:cubicBezTo>
                  <a:lnTo>
                    <a:pt x="11910" y="5473"/>
                  </a:lnTo>
                  <a:lnTo>
                    <a:pt x="2466" y="5499"/>
                  </a:lnTo>
                  <a:cubicBezTo>
                    <a:pt x="2228" y="5499"/>
                    <a:pt x="1957" y="5499"/>
                    <a:pt x="1719" y="5473"/>
                  </a:cubicBezTo>
                  <a:cubicBezTo>
                    <a:pt x="1449" y="5473"/>
                    <a:pt x="1210" y="5447"/>
                    <a:pt x="992" y="5363"/>
                  </a:cubicBezTo>
                  <a:cubicBezTo>
                    <a:pt x="753" y="5286"/>
                    <a:pt x="534" y="5151"/>
                    <a:pt x="406" y="4964"/>
                  </a:cubicBezTo>
                  <a:cubicBezTo>
                    <a:pt x="271" y="4746"/>
                    <a:pt x="187" y="4533"/>
                    <a:pt x="161" y="4263"/>
                  </a:cubicBezTo>
                  <a:lnTo>
                    <a:pt x="161" y="4263"/>
                  </a:lnTo>
                  <a:cubicBezTo>
                    <a:pt x="163" y="4007"/>
                    <a:pt x="191" y="3747"/>
                    <a:pt x="322" y="3542"/>
                  </a:cubicBezTo>
                  <a:cubicBezTo>
                    <a:pt x="431" y="3297"/>
                    <a:pt x="644" y="3136"/>
                    <a:pt x="889" y="3033"/>
                  </a:cubicBezTo>
                  <a:cubicBezTo>
                    <a:pt x="1127" y="2924"/>
                    <a:pt x="1397" y="2898"/>
                    <a:pt x="1661" y="2872"/>
                  </a:cubicBezTo>
                  <a:cubicBezTo>
                    <a:pt x="1931" y="2840"/>
                    <a:pt x="2202" y="2840"/>
                    <a:pt x="2466" y="2840"/>
                  </a:cubicBezTo>
                  <a:lnTo>
                    <a:pt x="6361" y="2840"/>
                  </a:lnTo>
                  <a:lnTo>
                    <a:pt x="7004" y="2814"/>
                  </a:lnTo>
                  <a:cubicBezTo>
                    <a:pt x="7217" y="2814"/>
                    <a:pt x="7429" y="2814"/>
                    <a:pt x="7648" y="2788"/>
                  </a:cubicBezTo>
                  <a:cubicBezTo>
                    <a:pt x="8073" y="2737"/>
                    <a:pt x="8504" y="2602"/>
                    <a:pt x="8878" y="2441"/>
                  </a:cubicBezTo>
                  <a:cubicBezTo>
                    <a:pt x="9283" y="2254"/>
                    <a:pt x="9657" y="2009"/>
                    <a:pt x="9927" y="1662"/>
                  </a:cubicBezTo>
                  <a:cubicBezTo>
                    <a:pt x="10223" y="1340"/>
                    <a:pt x="10487" y="992"/>
                    <a:pt x="10648" y="587"/>
                  </a:cubicBezTo>
                  <a:close/>
                </a:path>
              </a:pathLst>
            </a:custGeom>
            <a:solidFill>
              <a:srgbClr val="B1DB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8"/>
            <p:cNvSpPr/>
            <p:nvPr/>
          </p:nvSpPr>
          <p:spPr>
            <a:xfrm>
              <a:off x="7030254" y="3428894"/>
              <a:ext cx="817244" cy="383206"/>
            </a:xfrm>
            <a:custGeom>
              <a:rect b="b" l="l" r="r" t="t"/>
              <a:pathLst>
                <a:path extrusionOk="0" h="5473" w="11672">
                  <a:moveTo>
                    <a:pt x="2736" y="0"/>
                  </a:moveTo>
                  <a:cubicBezTo>
                    <a:pt x="1211" y="0"/>
                    <a:pt x="0" y="1230"/>
                    <a:pt x="0" y="2736"/>
                  </a:cubicBezTo>
                  <a:cubicBezTo>
                    <a:pt x="0" y="4236"/>
                    <a:pt x="1211" y="5472"/>
                    <a:pt x="2736" y="5472"/>
                  </a:cubicBezTo>
                  <a:lnTo>
                    <a:pt x="8936" y="5472"/>
                  </a:lnTo>
                  <a:cubicBezTo>
                    <a:pt x="10436" y="5472"/>
                    <a:pt x="11672" y="4236"/>
                    <a:pt x="11672" y="2736"/>
                  </a:cubicBezTo>
                  <a:cubicBezTo>
                    <a:pt x="11672" y="1230"/>
                    <a:pt x="10436" y="0"/>
                    <a:pt x="8936" y="0"/>
                  </a:cubicBezTo>
                  <a:close/>
                </a:path>
              </a:pathLst>
            </a:custGeom>
            <a:solidFill>
              <a:srgbClr val="39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8"/>
            <p:cNvSpPr/>
            <p:nvPr/>
          </p:nvSpPr>
          <p:spPr>
            <a:xfrm>
              <a:off x="7049159" y="3451440"/>
              <a:ext cx="817314" cy="383206"/>
            </a:xfrm>
            <a:custGeom>
              <a:rect b="b" l="l" r="r" t="t"/>
              <a:pathLst>
                <a:path extrusionOk="0" h="5473" w="11673">
                  <a:moveTo>
                    <a:pt x="2711" y="0"/>
                  </a:moveTo>
                  <a:cubicBezTo>
                    <a:pt x="1211" y="0"/>
                    <a:pt x="1" y="1230"/>
                    <a:pt x="1" y="2736"/>
                  </a:cubicBezTo>
                  <a:cubicBezTo>
                    <a:pt x="1" y="4236"/>
                    <a:pt x="1211" y="5472"/>
                    <a:pt x="2711" y="5472"/>
                  </a:cubicBezTo>
                  <a:lnTo>
                    <a:pt x="8936" y="5472"/>
                  </a:lnTo>
                  <a:cubicBezTo>
                    <a:pt x="10436" y="5472"/>
                    <a:pt x="11672" y="4236"/>
                    <a:pt x="11672" y="2736"/>
                  </a:cubicBezTo>
                  <a:cubicBezTo>
                    <a:pt x="11672" y="1230"/>
                    <a:pt x="10436" y="0"/>
                    <a:pt x="8936" y="0"/>
                  </a:cubicBezTo>
                  <a:close/>
                </a:path>
              </a:pathLst>
            </a:custGeom>
            <a:solidFill>
              <a:srgbClr val="B1DB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8"/>
            <p:cNvSpPr/>
            <p:nvPr/>
          </p:nvSpPr>
          <p:spPr>
            <a:xfrm>
              <a:off x="7041527" y="3440167"/>
              <a:ext cx="817244" cy="381385"/>
            </a:xfrm>
            <a:custGeom>
              <a:rect b="b" l="l" r="r" t="t"/>
              <a:pathLst>
                <a:path extrusionOk="0" h="5447" w="11672">
                  <a:moveTo>
                    <a:pt x="2736" y="0"/>
                  </a:moveTo>
                  <a:cubicBezTo>
                    <a:pt x="1236" y="0"/>
                    <a:pt x="0" y="1204"/>
                    <a:pt x="0" y="2736"/>
                  </a:cubicBezTo>
                  <a:cubicBezTo>
                    <a:pt x="0" y="4236"/>
                    <a:pt x="1236" y="5446"/>
                    <a:pt x="2736" y="5446"/>
                  </a:cubicBezTo>
                  <a:lnTo>
                    <a:pt x="8936" y="5446"/>
                  </a:lnTo>
                  <a:cubicBezTo>
                    <a:pt x="10462" y="5446"/>
                    <a:pt x="11672" y="4236"/>
                    <a:pt x="11672" y="2736"/>
                  </a:cubicBezTo>
                  <a:cubicBezTo>
                    <a:pt x="11672" y="1204"/>
                    <a:pt x="10462" y="0"/>
                    <a:pt x="8936" y="0"/>
                  </a:cubicBezTo>
                  <a:close/>
                </a:path>
              </a:pathLst>
            </a:custGeom>
            <a:solidFill>
              <a:srgbClr val="5980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7" name="Google Shape;287;p8"/>
            <p:cNvGrpSpPr/>
            <p:nvPr/>
          </p:nvGrpSpPr>
          <p:grpSpPr>
            <a:xfrm>
              <a:off x="7463822" y="3519103"/>
              <a:ext cx="253921" cy="246128"/>
              <a:chOff x="7531935" y="3541554"/>
              <a:chExt cx="191639" cy="185757"/>
            </a:xfrm>
          </p:grpSpPr>
          <p:sp>
            <p:nvSpPr>
              <p:cNvPr id="288" name="Google Shape;288;p8"/>
              <p:cNvSpPr/>
              <p:nvPr/>
            </p:nvSpPr>
            <p:spPr>
              <a:xfrm>
                <a:off x="7552660" y="3541554"/>
                <a:ext cx="150188" cy="33888"/>
              </a:xfrm>
              <a:custGeom>
                <a:rect b="b" l="l" r="r" t="t"/>
                <a:pathLst>
                  <a:path extrusionOk="0" h="484" w="2145">
                    <a:moveTo>
                      <a:pt x="1906" y="104"/>
                    </a:moveTo>
                    <a:cubicBezTo>
                      <a:pt x="1984" y="104"/>
                      <a:pt x="2035" y="162"/>
                      <a:pt x="2035" y="239"/>
                    </a:cubicBezTo>
                    <a:cubicBezTo>
                      <a:pt x="2035" y="323"/>
                      <a:pt x="1984" y="400"/>
                      <a:pt x="1906" y="400"/>
                    </a:cubicBezTo>
                    <a:lnTo>
                      <a:pt x="239" y="400"/>
                    </a:lnTo>
                    <a:cubicBezTo>
                      <a:pt x="162" y="400"/>
                      <a:pt x="78" y="323"/>
                      <a:pt x="78" y="239"/>
                    </a:cubicBezTo>
                    <a:cubicBezTo>
                      <a:pt x="78" y="162"/>
                      <a:pt x="162" y="104"/>
                      <a:pt x="239" y="104"/>
                    </a:cubicBezTo>
                    <a:close/>
                    <a:moveTo>
                      <a:pt x="239" y="1"/>
                    </a:moveTo>
                    <a:cubicBezTo>
                      <a:pt x="104" y="1"/>
                      <a:pt x="1" y="104"/>
                      <a:pt x="1" y="239"/>
                    </a:cubicBezTo>
                    <a:cubicBezTo>
                      <a:pt x="1" y="374"/>
                      <a:pt x="104" y="483"/>
                      <a:pt x="239" y="483"/>
                    </a:cubicBezTo>
                    <a:lnTo>
                      <a:pt x="1906" y="483"/>
                    </a:lnTo>
                    <a:cubicBezTo>
                      <a:pt x="2035" y="483"/>
                      <a:pt x="2144" y="374"/>
                      <a:pt x="2144" y="239"/>
                    </a:cubicBezTo>
                    <a:cubicBezTo>
                      <a:pt x="2144" y="104"/>
                      <a:pt x="2035" y="1"/>
                      <a:pt x="190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8"/>
              <p:cNvSpPr/>
              <p:nvPr/>
            </p:nvSpPr>
            <p:spPr>
              <a:xfrm>
                <a:off x="7562113" y="3569491"/>
                <a:ext cx="131283" cy="67707"/>
              </a:xfrm>
              <a:custGeom>
                <a:rect b="b" l="l" r="r" t="t"/>
                <a:pathLst>
                  <a:path extrusionOk="0" h="967" w="1875">
                    <a:moveTo>
                      <a:pt x="1713" y="84"/>
                    </a:moveTo>
                    <a:cubicBezTo>
                      <a:pt x="1713" y="187"/>
                      <a:pt x="1713" y="458"/>
                      <a:pt x="1552" y="645"/>
                    </a:cubicBezTo>
                    <a:cubicBezTo>
                      <a:pt x="1417" y="805"/>
                      <a:pt x="1205" y="889"/>
                      <a:pt x="934" y="889"/>
                    </a:cubicBezTo>
                    <a:cubicBezTo>
                      <a:pt x="670" y="889"/>
                      <a:pt x="452" y="805"/>
                      <a:pt x="323" y="645"/>
                    </a:cubicBezTo>
                    <a:cubicBezTo>
                      <a:pt x="162" y="458"/>
                      <a:pt x="130" y="187"/>
                      <a:pt x="162" y="84"/>
                    </a:cubicBezTo>
                    <a:close/>
                    <a:moveTo>
                      <a:pt x="104" y="1"/>
                    </a:moveTo>
                    <a:cubicBezTo>
                      <a:pt x="78" y="1"/>
                      <a:pt x="52" y="1"/>
                      <a:pt x="52" y="27"/>
                    </a:cubicBezTo>
                    <a:cubicBezTo>
                      <a:pt x="52" y="59"/>
                      <a:pt x="1" y="432"/>
                      <a:pt x="239" y="728"/>
                    </a:cubicBezTo>
                    <a:cubicBezTo>
                      <a:pt x="400" y="889"/>
                      <a:pt x="612" y="966"/>
                      <a:pt x="934" y="966"/>
                    </a:cubicBezTo>
                    <a:cubicBezTo>
                      <a:pt x="1230" y="966"/>
                      <a:pt x="1475" y="889"/>
                      <a:pt x="1636" y="728"/>
                    </a:cubicBezTo>
                    <a:cubicBezTo>
                      <a:pt x="1874" y="432"/>
                      <a:pt x="1823" y="59"/>
                      <a:pt x="1823" y="27"/>
                    </a:cubicBezTo>
                    <a:cubicBezTo>
                      <a:pt x="1823" y="1"/>
                      <a:pt x="1797" y="1"/>
                      <a:pt x="17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8"/>
              <p:cNvSpPr/>
              <p:nvPr/>
            </p:nvSpPr>
            <p:spPr>
              <a:xfrm>
                <a:off x="7603143" y="3631737"/>
                <a:ext cx="49222" cy="69457"/>
              </a:xfrm>
              <a:custGeom>
                <a:rect b="b" l="l" r="r" t="t"/>
                <a:pathLst>
                  <a:path extrusionOk="0" h="992" w="703">
                    <a:moveTo>
                      <a:pt x="541" y="77"/>
                    </a:moveTo>
                    <a:cubicBezTo>
                      <a:pt x="509" y="161"/>
                      <a:pt x="458" y="296"/>
                      <a:pt x="458" y="425"/>
                    </a:cubicBezTo>
                    <a:cubicBezTo>
                      <a:pt x="458" y="586"/>
                      <a:pt x="509" y="779"/>
                      <a:pt x="567" y="882"/>
                    </a:cubicBezTo>
                    <a:lnTo>
                      <a:pt x="136" y="882"/>
                    </a:lnTo>
                    <a:cubicBezTo>
                      <a:pt x="162" y="779"/>
                      <a:pt x="245" y="586"/>
                      <a:pt x="245" y="425"/>
                    </a:cubicBezTo>
                    <a:cubicBezTo>
                      <a:pt x="245" y="296"/>
                      <a:pt x="187" y="161"/>
                      <a:pt x="136" y="77"/>
                    </a:cubicBezTo>
                    <a:close/>
                    <a:moveTo>
                      <a:pt x="59" y="0"/>
                    </a:moveTo>
                    <a:cubicBezTo>
                      <a:pt x="26" y="0"/>
                      <a:pt x="1" y="0"/>
                      <a:pt x="1" y="26"/>
                    </a:cubicBezTo>
                    <a:lnTo>
                      <a:pt x="1" y="77"/>
                    </a:lnTo>
                    <a:cubicBezTo>
                      <a:pt x="1" y="77"/>
                      <a:pt x="136" y="238"/>
                      <a:pt x="136" y="425"/>
                    </a:cubicBezTo>
                    <a:cubicBezTo>
                      <a:pt x="136" y="644"/>
                      <a:pt x="1" y="908"/>
                      <a:pt x="1" y="908"/>
                    </a:cubicBezTo>
                    <a:lnTo>
                      <a:pt x="1" y="966"/>
                    </a:lnTo>
                    <a:cubicBezTo>
                      <a:pt x="1" y="966"/>
                      <a:pt x="26" y="992"/>
                      <a:pt x="59" y="992"/>
                    </a:cubicBezTo>
                    <a:lnTo>
                      <a:pt x="644" y="992"/>
                    </a:lnTo>
                    <a:cubicBezTo>
                      <a:pt x="670" y="992"/>
                      <a:pt x="670" y="966"/>
                      <a:pt x="702" y="966"/>
                    </a:cubicBezTo>
                    <a:lnTo>
                      <a:pt x="702" y="908"/>
                    </a:lnTo>
                    <a:cubicBezTo>
                      <a:pt x="702" y="908"/>
                      <a:pt x="541" y="644"/>
                      <a:pt x="541" y="425"/>
                    </a:cubicBezTo>
                    <a:cubicBezTo>
                      <a:pt x="541" y="238"/>
                      <a:pt x="702" y="77"/>
                      <a:pt x="702" y="77"/>
                    </a:cubicBezTo>
                    <a:lnTo>
                      <a:pt x="702" y="26"/>
                    </a:lnTo>
                    <a:cubicBezTo>
                      <a:pt x="702" y="0"/>
                      <a:pt x="670" y="0"/>
                      <a:pt x="6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8"/>
              <p:cNvSpPr/>
              <p:nvPr/>
            </p:nvSpPr>
            <p:spPr>
              <a:xfrm>
                <a:off x="7573385" y="3693493"/>
                <a:ext cx="106917" cy="33818"/>
              </a:xfrm>
              <a:custGeom>
                <a:rect b="b" l="l" r="r" t="t"/>
                <a:pathLst>
                  <a:path extrusionOk="0" h="483" w="1527">
                    <a:moveTo>
                      <a:pt x="1340" y="110"/>
                    </a:moveTo>
                    <a:lnTo>
                      <a:pt x="1417" y="380"/>
                    </a:lnTo>
                    <a:lnTo>
                      <a:pt x="130" y="380"/>
                    </a:lnTo>
                    <a:lnTo>
                      <a:pt x="213" y="110"/>
                    </a:lnTo>
                    <a:close/>
                    <a:moveTo>
                      <a:pt x="162" y="0"/>
                    </a:moveTo>
                    <a:cubicBezTo>
                      <a:pt x="130" y="0"/>
                      <a:pt x="104" y="0"/>
                      <a:pt x="104" y="26"/>
                    </a:cubicBezTo>
                    <a:lnTo>
                      <a:pt x="27" y="431"/>
                    </a:lnTo>
                    <a:cubicBezTo>
                      <a:pt x="1" y="431"/>
                      <a:pt x="27" y="457"/>
                      <a:pt x="27" y="457"/>
                    </a:cubicBezTo>
                    <a:cubicBezTo>
                      <a:pt x="27" y="483"/>
                      <a:pt x="52" y="483"/>
                      <a:pt x="52" y="483"/>
                    </a:cubicBezTo>
                    <a:lnTo>
                      <a:pt x="1475" y="483"/>
                    </a:lnTo>
                    <a:cubicBezTo>
                      <a:pt x="1501" y="483"/>
                      <a:pt x="1527" y="483"/>
                      <a:pt x="1527" y="457"/>
                    </a:cubicBezTo>
                    <a:lnTo>
                      <a:pt x="1527" y="431"/>
                    </a:lnTo>
                    <a:lnTo>
                      <a:pt x="1449" y="26"/>
                    </a:lnTo>
                    <a:cubicBezTo>
                      <a:pt x="1417" y="0"/>
                      <a:pt x="1417" y="0"/>
                      <a:pt x="13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8"/>
              <p:cNvSpPr/>
              <p:nvPr/>
            </p:nvSpPr>
            <p:spPr>
              <a:xfrm>
                <a:off x="7531935" y="3575372"/>
                <a:ext cx="56434" cy="48732"/>
              </a:xfrm>
              <a:custGeom>
                <a:rect b="b" l="l" r="r" t="t"/>
                <a:pathLst>
                  <a:path extrusionOk="0" h="696" w="806">
                    <a:moveTo>
                      <a:pt x="161" y="0"/>
                    </a:moveTo>
                    <a:cubicBezTo>
                      <a:pt x="110" y="0"/>
                      <a:pt x="78" y="0"/>
                      <a:pt x="52" y="52"/>
                    </a:cubicBezTo>
                    <a:cubicBezTo>
                      <a:pt x="1" y="136"/>
                      <a:pt x="1" y="297"/>
                      <a:pt x="52" y="425"/>
                    </a:cubicBezTo>
                    <a:cubicBezTo>
                      <a:pt x="136" y="644"/>
                      <a:pt x="271" y="696"/>
                      <a:pt x="754" y="696"/>
                    </a:cubicBezTo>
                    <a:cubicBezTo>
                      <a:pt x="780" y="696"/>
                      <a:pt x="805" y="670"/>
                      <a:pt x="805" y="644"/>
                    </a:cubicBezTo>
                    <a:cubicBezTo>
                      <a:pt x="805" y="618"/>
                      <a:pt x="780" y="586"/>
                      <a:pt x="754" y="586"/>
                    </a:cubicBezTo>
                    <a:cubicBezTo>
                      <a:pt x="239" y="586"/>
                      <a:pt x="187" y="509"/>
                      <a:pt x="161" y="374"/>
                    </a:cubicBezTo>
                    <a:cubicBezTo>
                      <a:pt x="110" y="239"/>
                      <a:pt x="110" y="136"/>
                      <a:pt x="136" y="103"/>
                    </a:cubicBezTo>
                    <a:lnTo>
                      <a:pt x="161" y="78"/>
                    </a:lnTo>
                    <a:lnTo>
                      <a:pt x="509" y="78"/>
                    </a:lnTo>
                    <a:cubicBezTo>
                      <a:pt x="561" y="78"/>
                      <a:pt x="561" y="78"/>
                      <a:pt x="561" y="52"/>
                    </a:cubicBezTo>
                    <a:cubicBezTo>
                      <a:pt x="561" y="0"/>
                      <a:pt x="561"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8"/>
              <p:cNvSpPr/>
              <p:nvPr/>
            </p:nvSpPr>
            <p:spPr>
              <a:xfrm>
                <a:off x="7667140" y="3575372"/>
                <a:ext cx="56434" cy="48732"/>
              </a:xfrm>
              <a:custGeom>
                <a:rect b="b" l="l" r="r" t="t"/>
                <a:pathLst>
                  <a:path extrusionOk="0" h="696" w="806">
                    <a:moveTo>
                      <a:pt x="271" y="0"/>
                    </a:moveTo>
                    <a:cubicBezTo>
                      <a:pt x="239" y="0"/>
                      <a:pt x="213" y="0"/>
                      <a:pt x="213" y="52"/>
                    </a:cubicBezTo>
                    <a:cubicBezTo>
                      <a:pt x="213" y="78"/>
                      <a:pt x="239" y="78"/>
                      <a:pt x="271" y="78"/>
                    </a:cubicBezTo>
                    <a:lnTo>
                      <a:pt x="645" y="78"/>
                    </a:lnTo>
                    <a:lnTo>
                      <a:pt x="670" y="103"/>
                    </a:lnTo>
                    <a:cubicBezTo>
                      <a:pt x="696" y="136"/>
                      <a:pt x="696" y="239"/>
                      <a:pt x="645" y="374"/>
                    </a:cubicBezTo>
                    <a:cubicBezTo>
                      <a:pt x="619" y="509"/>
                      <a:pt x="561" y="586"/>
                      <a:pt x="52" y="586"/>
                    </a:cubicBezTo>
                    <a:cubicBezTo>
                      <a:pt x="27" y="586"/>
                      <a:pt x="1" y="618"/>
                      <a:pt x="1" y="644"/>
                    </a:cubicBezTo>
                    <a:cubicBezTo>
                      <a:pt x="1" y="670"/>
                      <a:pt x="27" y="696"/>
                      <a:pt x="52" y="696"/>
                    </a:cubicBezTo>
                    <a:cubicBezTo>
                      <a:pt x="535" y="696"/>
                      <a:pt x="670" y="644"/>
                      <a:pt x="754" y="425"/>
                    </a:cubicBezTo>
                    <a:cubicBezTo>
                      <a:pt x="780" y="297"/>
                      <a:pt x="806" y="136"/>
                      <a:pt x="754" y="52"/>
                    </a:cubicBezTo>
                    <a:cubicBezTo>
                      <a:pt x="722" y="0"/>
                      <a:pt x="670" y="0"/>
                      <a:pt x="6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8"/>
              <p:cNvSpPr/>
              <p:nvPr/>
            </p:nvSpPr>
            <p:spPr>
              <a:xfrm>
                <a:off x="7586479" y="3582584"/>
                <a:ext cx="37459" cy="37949"/>
              </a:xfrm>
              <a:custGeom>
                <a:rect b="b" l="l" r="r" t="t"/>
                <a:pathLst>
                  <a:path extrusionOk="0" h="542" w="535">
                    <a:moveTo>
                      <a:pt x="52" y="0"/>
                    </a:moveTo>
                    <a:cubicBezTo>
                      <a:pt x="26" y="0"/>
                      <a:pt x="1" y="33"/>
                      <a:pt x="1" y="58"/>
                    </a:cubicBezTo>
                    <a:cubicBezTo>
                      <a:pt x="1" y="58"/>
                      <a:pt x="26" y="483"/>
                      <a:pt x="483" y="541"/>
                    </a:cubicBezTo>
                    <a:cubicBezTo>
                      <a:pt x="509" y="541"/>
                      <a:pt x="535" y="541"/>
                      <a:pt x="535" y="515"/>
                    </a:cubicBezTo>
                    <a:cubicBezTo>
                      <a:pt x="535" y="483"/>
                      <a:pt x="535" y="458"/>
                      <a:pt x="509" y="458"/>
                    </a:cubicBezTo>
                    <a:cubicBezTo>
                      <a:pt x="136" y="406"/>
                      <a:pt x="104" y="58"/>
                      <a:pt x="104" y="58"/>
                    </a:cubicBezTo>
                    <a:cubicBezTo>
                      <a:pt x="104" y="0"/>
                      <a:pt x="78" y="0"/>
                      <a:pt x="5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5" name="Google Shape;295;p8"/>
            <p:cNvSpPr/>
            <p:nvPr/>
          </p:nvSpPr>
          <p:spPr>
            <a:xfrm>
              <a:off x="5638138" y="3216138"/>
              <a:ext cx="408300" cy="408300"/>
            </a:xfrm>
            <a:prstGeom prst="ellipse">
              <a:avLst/>
            </a:prstGeom>
            <a:solidFill>
              <a:schemeClr val="dk2"/>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700" u="none" cap="none" strike="noStrike">
                  <a:solidFill>
                    <a:srgbClr val="FFFFFF"/>
                  </a:solidFill>
                  <a:latin typeface="Fira Sans Extra Condensed Medium"/>
                  <a:ea typeface="Fira Sans Extra Condensed Medium"/>
                  <a:cs typeface="Fira Sans Extra Condensed Medium"/>
                  <a:sym typeface="Fira Sans Extra Condensed Medium"/>
                </a:rPr>
                <a:t>03</a:t>
              </a:r>
              <a:endParaRPr b="0" i="0" sz="1400" u="none" cap="none" strike="noStrike">
                <a:solidFill>
                  <a:srgbClr val="FFFFFF"/>
                </a:solidFill>
                <a:latin typeface="Arial"/>
                <a:ea typeface="Arial"/>
                <a:cs typeface="Arial"/>
                <a:sym typeface="Arial"/>
              </a:endParaRPr>
            </a:p>
          </p:txBody>
        </p:sp>
      </p:grpSp>
      <p:sp>
        <p:nvSpPr>
          <p:cNvPr id="296" name="Google Shape;296;p8"/>
          <p:cNvSpPr/>
          <p:nvPr/>
        </p:nvSpPr>
        <p:spPr>
          <a:xfrm>
            <a:off x="-2702985" y="1874777"/>
            <a:ext cx="137099" cy="69460"/>
          </a:xfrm>
          <a:custGeom>
            <a:rect b="b" l="l" r="r" t="t"/>
            <a:pathLst>
              <a:path extrusionOk="0" h="992" w="1958">
                <a:moveTo>
                  <a:pt x="0" y="0"/>
                </a:moveTo>
                <a:lnTo>
                  <a:pt x="0" y="0"/>
                </a:lnTo>
                <a:cubicBezTo>
                  <a:pt x="239" y="940"/>
                  <a:pt x="1179" y="991"/>
                  <a:pt x="1932" y="991"/>
                </a:cubicBezTo>
                <a:lnTo>
                  <a:pt x="1957" y="991"/>
                </a:lnTo>
                <a:cubicBezTo>
                  <a:pt x="1204" y="991"/>
                  <a:pt x="239" y="940"/>
                  <a:pt x="0" y="0"/>
                </a:cubicBezTo>
                <a:close/>
              </a:path>
            </a:pathLst>
          </a:custGeom>
          <a:solidFill>
            <a:srgbClr val="BFB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8"/>
          <p:cNvSpPr txBox="1"/>
          <p:nvPr/>
        </p:nvSpPr>
        <p:spPr>
          <a:xfrm>
            <a:off x="5358425" y="1769700"/>
            <a:ext cx="3482100" cy="312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（Photodynamic inactivation，PDI）</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使用特定波長之激發光將光感物質 (photosensitizer) 激發成高能量激發態，經由能量或電子傳遞，將細胞周圍氧分子轉變成有細胞毒性的單態氧 (1O2)，或與環境分子作用產生自由基，造成細胞死亡的方法。</a:t>
            </a:r>
            <a:endParaRPr b="0" i="0" sz="1400" u="none" cap="none" strike="noStrike">
              <a:solidFill>
                <a:srgbClr val="434343"/>
              </a:solidFill>
              <a:latin typeface="Roboto Condensed Light"/>
              <a:ea typeface="Roboto Condensed Light"/>
              <a:cs typeface="Roboto Condensed Light"/>
              <a:sym typeface="Roboto Condensed Light"/>
            </a:endParaRPr>
          </a:p>
        </p:txBody>
      </p:sp>
      <p:sp>
        <p:nvSpPr>
          <p:cNvPr id="298" name="Google Shape;298;p8"/>
          <p:cNvSpPr txBox="1"/>
          <p:nvPr/>
        </p:nvSpPr>
        <p:spPr>
          <a:xfrm>
            <a:off x="964475" y="1769750"/>
            <a:ext cx="3482100" cy="77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（photochemistry）是化學的一個分支，是一門研究物質因受光的影響而產生化學效應的學科。</a:t>
            </a:r>
            <a:endParaRPr b="0" i="0" sz="1400" u="none" cap="none" strike="noStrike">
              <a:solidFill>
                <a:srgbClr val="434343"/>
              </a:solidFill>
              <a:latin typeface="Fira Sans"/>
              <a:ea typeface="Fira Sans"/>
              <a:cs typeface="Fira Sans"/>
              <a:sym typeface="Fira Sans"/>
            </a:endParaRPr>
          </a:p>
        </p:txBody>
      </p:sp>
      <p:sp>
        <p:nvSpPr>
          <p:cNvPr id="299" name="Google Shape;299;p8"/>
          <p:cNvSpPr txBox="1"/>
          <p:nvPr/>
        </p:nvSpPr>
        <p:spPr>
          <a:xfrm>
            <a:off x="964463" y="3873600"/>
            <a:ext cx="3402000" cy="10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（Water Activiy，AW）食品中自由水分子的含量指數，自由水是沒有被非水物質化學結合的水，被微生物用來代謝、生長及繁殖，水活性越高，越利於微生物繁殖。</a:t>
            </a:r>
            <a:endParaRPr b="0" i="0" sz="1400" u="none" cap="none" strike="noStrike">
              <a:solidFill>
                <a:schemeClr val="dk1"/>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Condensed Light"/>
              <a:ea typeface="Roboto Condensed Light"/>
              <a:cs typeface="Roboto Condensed Light"/>
              <a:sym typeface="Roboto Condensed Light"/>
            </a:endParaRPr>
          </a:p>
        </p:txBody>
      </p:sp>
      <p:sp>
        <p:nvSpPr>
          <p:cNvPr id="300" name="Google Shape;300;p8"/>
          <p:cNvSpPr txBox="1"/>
          <p:nvPr/>
        </p:nvSpPr>
        <p:spPr>
          <a:xfrm>
            <a:off x="6181675" y="1153675"/>
            <a:ext cx="1920900" cy="42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accent1"/>
                </a:solidFill>
                <a:latin typeface="Fira Sans Extra Condensed"/>
                <a:ea typeface="Fira Sans Extra Condensed"/>
                <a:cs typeface="Fira Sans Extra Condensed"/>
                <a:sym typeface="Fira Sans Extra Condensed"/>
              </a:rPr>
              <a:t>光動力殺菌</a:t>
            </a:r>
            <a:endParaRPr b="1" i="0" sz="17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301" name="Google Shape;301;p8"/>
          <p:cNvSpPr txBox="1"/>
          <p:nvPr/>
        </p:nvSpPr>
        <p:spPr>
          <a:xfrm>
            <a:off x="1816863" y="3269025"/>
            <a:ext cx="1920900" cy="42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accent1"/>
                </a:solidFill>
                <a:latin typeface="Fira Sans Extra Condensed"/>
                <a:ea typeface="Fira Sans Extra Condensed"/>
                <a:cs typeface="Fira Sans Extra Condensed"/>
                <a:sym typeface="Fira Sans Extra Condensed"/>
              </a:rPr>
              <a:t>水活性</a:t>
            </a:r>
            <a:endParaRPr b="1" i="0" sz="17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302" name="Google Shape;302;p8"/>
          <p:cNvSpPr txBox="1"/>
          <p:nvPr/>
        </p:nvSpPr>
        <p:spPr>
          <a:xfrm>
            <a:off x="1801207" y="1153775"/>
            <a:ext cx="1920900" cy="42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accent1"/>
                </a:solidFill>
                <a:latin typeface="Fira Sans Extra Condensed"/>
                <a:ea typeface="Fira Sans Extra Condensed"/>
                <a:cs typeface="Fira Sans Extra Condensed"/>
                <a:sym typeface="Fira Sans Extra Condensed"/>
              </a:rPr>
              <a:t>光化學</a:t>
            </a:r>
            <a:endParaRPr b="1" i="0" sz="17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303" name="Google Shape;303;p8"/>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第四節 名詞解釋</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9"/>
          <p:cNvSpPr txBox="1"/>
          <p:nvPr>
            <p:ph type="ctrTitle"/>
          </p:nvPr>
        </p:nvSpPr>
        <p:spPr>
          <a:xfrm>
            <a:off x="1964850" y="352850"/>
            <a:ext cx="5214300" cy="56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t>第五節 研究範圍與限制</a:t>
            </a:r>
            <a:endParaRPr sz="3000"/>
          </a:p>
        </p:txBody>
      </p:sp>
      <p:sp>
        <p:nvSpPr>
          <p:cNvPr id="309" name="Google Shape;309;p9"/>
          <p:cNvSpPr txBox="1"/>
          <p:nvPr>
            <p:ph idx="4294967295" type="subTitle"/>
          </p:nvPr>
        </p:nvSpPr>
        <p:spPr>
          <a:xfrm>
            <a:off x="466700" y="913850"/>
            <a:ext cx="8216100" cy="3772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rPr b="1" i="0" lang="en" sz="1800" u="none" cap="none" strike="noStrike">
                <a:solidFill>
                  <a:srgbClr val="434343"/>
                </a:solidFill>
                <a:latin typeface="Roboto Condensed"/>
                <a:ea typeface="Roboto Condensed"/>
                <a:cs typeface="Roboto Condensed"/>
                <a:sym typeface="Roboto Condensed"/>
              </a:rPr>
              <a:t>壹、 研究範圍</a:t>
            </a:r>
            <a:endParaRPr b="1" i="0" sz="1800" u="none" cap="none" strike="noStrike">
              <a:solidFill>
                <a:srgbClr val="434343"/>
              </a:solidFill>
              <a:latin typeface="Roboto Condensed"/>
              <a:ea typeface="Roboto Condensed"/>
              <a:cs typeface="Roboto Condensed"/>
              <a:sym typeface="Roboto Condensed"/>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本研究之研究對象，以台灣市售常見五種品牌的土司，當黴菌的營養來源及繁殖平台。</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選擇在台灣溫濕度環境下，最易發霉的土司，來做實驗的主要觀察對象。</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1" i="0" lang="en" sz="1800" u="none" cap="none" strike="noStrike">
                <a:solidFill>
                  <a:srgbClr val="434343"/>
                </a:solidFill>
                <a:latin typeface="Roboto Condensed"/>
                <a:ea typeface="Roboto Condensed"/>
                <a:cs typeface="Roboto Condensed"/>
                <a:sym typeface="Roboto Condensed"/>
              </a:rPr>
              <a:t>貳、研究限制</a:t>
            </a:r>
            <a:endParaRPr b="1" i="0" sz="1800" u="none" cap="none" strike="noStrike">
              <a:solidFill>
                <a:srgbClr val="434343"/>
              </a:solidFill>
              <a:latin typeface="Roboto Condensed"/>
              <a:ea typeface="Roboto Condensed"/>
              <a:cs typeface="Roboto Condensed"/>
              <a:sym typeface="Roboto Condensed"/>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本研究的研究限制，分為研究的方法、工具這兩項，依序說明如下：</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一、研究方法方面：研究環境為常溫的環境，橫跨夏季及秋季，溫度非恆溫，或多或少會有溫度差異，可能會影響黴菌的繁衍速度。</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accent6"/>
              </a:buClr>
              <a:buSzPts val="1100"/>
              <a:buFont typeface="Arial"/>
              <a:buNone/>
            </a:pPr>
            <a:r>
              <a:rPr b="0" i="0" lang="en" sz="1400" u="none" cap="none" strike="noStrike">
                <a:solidFill>
                  <a:srgbClr val="434343"/>
                </a:solidFill>
                <a:latin typeface="Roboto Condensed Light"/>
                <a:ea typeface="Roboto Condensed Light"/>
                <a:cs typeface="Roboto Condensed Light"/>
                <a:sym typeface="Roboto Condensed Light"/>
              </a:rPr>
              <a:t>二、工具方面：本研究若能有精密的黴菌計量工具，就能測出更機密的依變數數據變化。</a:t>
            </a:r>
            <a:endParaRPr b="0" i="0" sz="1400" u="none" cap="none" strike="noStrike">
              <a:solidFill>
                <a:srgbClr val="434343"/>
              </a:solidFill>
              <a:latin typeface="Roboto Condensed Light"/>
              <a:ea typeface="Roboto Condensed Light"/>
              <a:cs typeface="Roboto Condensed Light"/>
              <a:sym typeface="Roboto Condensed Light"/>
            </a:endParaRPr>
          </a:p>
          <a:p>
            <a:pPr indent="0" lvl="0" marL="0" marR="0" rtl="0" algn="l">
              <a:lnSpc>
                <a:spcPct val="115000"/>
              </a:lnSpc>
              <a:spcBef>
                <a:spcPts val="0"/>
              </a:spcBef>
              <a:spcAft>
                <a:spcPts val="0"/>
              </a:spcAft>
              <a:buClr>
                <a:schemeClr val="dk1"/>
              </a:buClr>
              <a:buSzPts val="1200"/>
              <a:buFont typeface="Roboto Condensed Light"/>
              <a:buNone/>
            </a:pPr>
            <a:r>
              <a:t/>
            </a:r>
            <a:endParaRPr b="0" i="0" sz="1400" u="none" cap="none" strike="noStrike">
              <a:solidFill>
                <a:srgbClr val="434343"/>
              </a:solidFill>
              <a:latin typeface="Roboto Condensed Light"/>
              <a:ea typeface="Roboto Condensed Light"/>
              <a:cs typeface="Roboto Condensed Light"/>
              <a:sym typeface="Roboto Condensed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 Newsletter by Slidesgo">
  <a:themeElements>
    <a:clrScheme name="Simple Light">
      <a:dk1>
        <a:srgbClr val="434343"/>
      </a:dk1>
      <a:lt1>
        <a:srgbClr val="FFFFFF"/>
      </a:lt1>
      <a:dk2>
        <a:srgbClr val="595959"/>
      </a:dk2>
      <a:lt2>
        <a:srgbClr val="EEEEEE"/>
      </a:lt2>
      <a:accent1>
        <a:srgbClr val="F3F3F3"/>
      </a:accent1>
      <a:accent2>
        <a:srgbClr val="D9D9D9"/>
      </a:accent2>
      <a:accent3>
        <a:srgbClr val="B7B7B7"/>
      </a:accent3>
      <a:accent4>
        <a:srgbClr val="999999"/>
      </a:accent4>
      <a:accent5>
        <a:srgbClr val="666666"/>
      </a:accent5>
      <a:accent6>
        <a:srgbClr val="00000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