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CC00FF"/>
    <a:srgbClr val="FF6600"/>
    <a:srgbClr val="FF9966"/>
    <a:srgbClr val="CC00CC"/>
    <a:srgbClr val="9933FF"/>
    <a:srgbClr val="6699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072A05-2C49-4083-921F-74E41F496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8BA3A4B-1EDE-42C6-A7B2-08427A94FC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AEF09D7-9DE3-4CE1-B7A0-FD07E0974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97B4-A15E-4816-8316-BD8201D86F7A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153C6EC-01B7-4666-9C36-7DEA01A4A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4AF2D44-2AA5-4B83-A26E-131023F18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238B-E3D2-4DFD-8F47-957595A272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995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42ECA9-DB05-4216-AECC-88648182B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34AD7D1-E247-4BDA-9654-32B47229DC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2420FF4-C0B4-4B38-868F-0168CAEA7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97B4-A15E-4816-8316-BD8201D86F7A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0841663-3D2E-4256-89DF-51E046D04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772B77E-BFCD-471D-9CF2-DEF2AFFE7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238B-E3D2-4DFD-8F47-957595A272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1302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0BAD153A-7CC0-48B6-86C0-6130A43FAD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DA722DF-BD93-460B-B545-9277A69B2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D7F6B57-728B-4701-90F0-EAC608096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97B4-A15E-4816-8316-BD8201D86F7A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03F0964-A4FB-49A4-8E40-283ED6E1E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5B5B877-A128-416E-BEB3-94414B9E5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238B-E3D2-4DFD-8F47-957595A272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3855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7F105B-B4AE-41A2-964E-4D7951C76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3260A48-A6C1-46D6-B11F-C8BB232F5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902043D-549F-4301-BC33-52535B0EB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97B4-A15E-4816-8316-BD8201D86F7A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E0E1861-2B16-4B23-A2F4-8A17FB6E0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8EAAD31-B253-4D6C-BC44-00D21490D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238B-E3D2-4DFD-8F47-957595A272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3950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2C603D-EC13-421F-8708-63B723E4D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0300881-8304-446C-9C1D-B41546E32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35CF266-0A35-48B0-B4FC-1E807793E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97B4-A15E-4816-8316-BD8201D86F7A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0101440-3169-4096-AD92-772BC34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B781FF8-2C93-4D77-A160-417114E5A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238B-E3D2-4DFD-8F47-957595A272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518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80577F-E1EF-4626-BEDE-571CF3E2E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13ACF65-49AE-4A57-8CDC-445FF24C44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7EF237C-C7B3-48DF-B7CC-025604209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79E520F-4C2A-40E5-9FCA-722F4F5AE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97B4-A15E-4816-8316-BD8201D86F7A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EE9D95A-7D47-4D19-9258-4FC4857A3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E51EB33-7F11-4F3E-AAC4-96856B722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238B-E3D2-4DFD-8F47-957595A272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7531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01411E-2943-443F-9DC5-DB4274181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051BFEC-D05D-46E9-A314-FDD54BFCB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B9767CA-447D-4E46-A7F7-123D2A18C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B41C820-9171-4658-BB3E-48DAAD12D9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ECF11A6-4B1F-401F-998C-1DC8BCC036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907106C3-E533-48B3-8A54-70A74CD1B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97B4-A15E-4816-8316-BD8201D86F7A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8478DFA7-26E8-49FE-8783-1B3AC1DDE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F71025A-76CF-4E74-B6CF-9EACA7D3D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238B-E3D2-4DFD-8F47-957595A272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3654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1150CB-661E-404F-97C9-5CEA7E09F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56FC5A9-C572-4CD3-A060-41DD4A673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97B4-A15E-4816-8316-BD8201D86F7A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A2DF6E4-03F9-48B5-B2A6-0E96DBE80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FC0E6E5-914A-446F-8FE4-8B290BAC2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238B-E3D2-4DFD-8F47-957595A272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1134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5F56581-795F-4443-A5F1-7C42599D0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97B4-A15E-4816-8316-BD8201D86F7A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1D9383C-56E6-4B6B-9CE6-91D7401E7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B5D734A-0A28-4AD7-BE5C-E91C9C573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238B-E3D2-4DFD-8F47-957595A272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3271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24A47B-25BE-47A6-91AB-139AC4BFE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BF8FCEC-63B9-438A-A738-2D3F834C5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E8CF0EB-6FAE-4767-87D3-7431E6B23B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FFAEDDA-5A19-4DB6-87C9-93BFD4E4A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97B4-A15E-4816-8316-BD8201D86F7A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B35F0E3-56C1-46F9-9B13-0A2AA6D90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8F19151-5DA9-46EA-82A8-144DE077E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238B-E3D2-4DFD-8F47-957595A272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875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D194B5-A78B-412C-B2F5-8C5AAAF0F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3B7FD32-AB1C-4983-BAE0-1EAF949B1B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610DF64-1C47-4306-A90B-18D38B65B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132CF55-BDB5-48F0-97DD-7AFF97EB8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97B4-A15E-4816-8316-BD8201D86F7A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18E9E6A-1365-4B4C-A588-3ABD2881B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010E4FC-076D-44C9-BDCE-73E7FD2F3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238B-E3D2-4DFD-8F47-957595A272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4998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BFDD49BA-94F3-4A99-A5BD-0FC17FECE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E889993-591F-4033-8E8C-9B874C068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088E339-3433-452C-93AD-C65A1CDABC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097B4-A15E-4816-8316-BD8201D86F7A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AEB038E-C0FB-4D69-B89F-3067EE6207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BE1C7F8-318A-476C-A765-316969B7E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1238B-E3D2-4DFD-8F47-957595A272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8182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0821EC4F-8086-4306-BD6C-3EDEEDD93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219" y="2553563"/>
            <a:ext cx="4639734" cy="2472267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12A848F4-4CFB-4160-A73F-C31E7E093C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32" y="1677470"/>
            <a:ext cx="9304868" cy="506306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14D724F-64C9-41A3-BCB8-843F716AE833}"/>
              </a:ext>
            </a:extLst>
          </p:cNvPr>
          <p:cNvSpPr/>
          <p:nvPr/>
        </p:nvSpPr>
        <p:spPr>
          <a:xfrm>
            <a:off x="2087034" y="1382681"/>
            <a:ext cx="6724919" cy="184665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dirty="0">
                <a:ln w="28575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99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校外教學 </a:t>
            </a:r>
            <a:r>
              <a:rPr lang="en-US" altLang="zh-TW" sz="6000" dirty="0">
                <a:ln w="28575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99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Happy Go</a:t>
            </a:r>
          </a:p>
          <a:p>
            <a:pPr algn="ctr"/>
            <a:endParaRPr lang="en-US" altLang="zh-TW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F2070A8-2155-4F61-BD86-A4F1827F1C90}"/>
              </a:ext>
            </a:extLst>
          </p:cNvPr>
          <p:cNvSpPr txBox="1"/>
          <p:nvPr/>
        </p:nvSpPr>
        <p:spPr>
          <a:xfrm>
            <a:off x="3496733" y="1308951"/>
            <a:ext cx="3107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CC00FF"/>
                </a:solidFill>
                <a:latin typeface="華康彩帶體" panose="040B0709000000000000" pitchFamily="81" charset="-120"/>
                <a:ea typeface="華康彩帶體" panose="040B0709000000000000" pitchFamily="81" charset="-120"/>
              </a:rPr>
              <a:t>淡水八里一日遊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44716D3-8B71-4B1E-B80C-668561D809C5}"/>
              </a:ext>
            </a:extLst>
          </p:cNvPr>
          <p:cNvSpPr txBox="1"/>
          <p:nvPr/>
        </p:nvSpPr>
        <p:spPr>
          <a:xfrm>
            <a:off x="9702800" y="4042140"/>
            <a:ext cx="193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FF"/>
                </a:solidFill>
              </a:rPr>
              <a:t>班級：四年四班</a:t>
            </a:r>
            <a:endParaRPr lang="en-US" altLang="zh-TW" dirty="0">
              <a:solidFill>
                <a:srgbClr val="FF00FF"/>
              </a:solidFill>
            </a:endParaRPr>
          </a:p>
          <a:p>
            <a:r>
              <a:rPr lang="zh-TW" altLang="en-US" dirty="0">
                <a:solidFill>
                  <a:srgbClr val="FF00FF"/>
                </a:solidFill>
              </a:rPr>
              <a:t>座號：</a:t>
            </a:r>
            <a:r>
              <a:rPr lang="en-US" altLang="zh-TW" dirty="0">
                <a:solidFill>
                  <a:srgbClr val="FF00FF"/>
                </a:solidFill>
              </a:rPr>
              <a:t>26</a:t>
            </a:r>
          </a:p>
        </p:txBody>
      </p:sp>
      <p:pic>
        <p:nvPicPr>
          <p:cNvPr id="2" name="03-music">
            <a:hlinkClick r:id="" action="ppaction://media"/>
            <a:extLst>
              <a:ext uri="{FF2B5EF4-FFF2-40B4-BE49-F238E27FC236}">
                <a16:creationId xmlns:a16="http://schemas.microsoft.com/office/drawing/2014/main" id="{E4619090-007E-43D8-9012-7C6544FFFA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10282" y="34325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0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BAADF44F-5B10-4F6F-ABCD-596C8B7BF0EE}"/>
              </a:ext>
            </a:extLst>
          </p:cNvPr>
          <p:cNvSpPr txBox="1"/>
          <p:nvPr/>
        </p:nvSpPr>
        <p:spPr>
          <a:xfrm>
            <a:off x="1498600" y="723900"/>
            <a:ext cx="782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rgbClr val="9933FF"/>
                </a:solidFill>
                <a:latin typeface="華康彩帶體" panose="040B0709000000000000" pitchFamily="81" charset="-120"/>
                <a:ea typeface="華康彩帶體" panose="040B0709000000000000" pitchFamily="81" charset="-120"/>
              </a:rPr>
              <a:t>這裡超好玩 </a:t>
            </a:r>
            <a:r>
              <a:rPr lang="en-US" altLang="zh-TW" sz="4400" dirty="0">
                <a:solidFill>
                  <a:srgbClr val="CC00CC"/>
                </a:solidFill>
                <a:latin typeface="華康彩帶體" panose="040B0709000000000000" pitchFamily="81" charset="-120"/>
                <a:ea typeface="華康彩帶體" panose="040B0709000000000000" pitchFamily="81" charset="-120"/>
              </a:rPr>
              <a:t>So much fun here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E1903BAF-9FA3-48CF-9E3B-E56AEE650074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16F52271-A780-468D-B0DE-D894B5857A23}"/>
              </a:ext>
            </a:extLst>
          </p:cNvPr>
          <p:cNvGrpSpPr/>
          <p:nvPr/>
        </p:nvGrpSpPr>
        <p:grpSpPr>
          <a:xfrm rot="21335585">
            <a:off x="623262" y="2291682"/>
            <a:ext cx="4255469" cy="3002090"/>
            <a:chOff x="697855" y="2311775"/>
            <a:chExt cx="4255469" cy="3002090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17CC499B-7A57-40F5-B0BE-5DF31BB6C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1400" y="2785532"/>
              <a:ext cx="1955799" cy="1549401"/>
            </a:xfrm>
            <a:prstGeom prst="rect">
              <a:avLst/>
            </a:prstGeom>
          </p:spPr>
        </p:pic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8F0B733F-3655-4F66-9CE2-3F9F196FB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855" y="2311775"/>
              <a:ext cx="4255469" cy="2883557"/>
            </a:xfrm>
            <a:prstGeom prst="rect">
              <a:avLst/>
            </a:prstGeom>
          </p:spPr>
        </p:pic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382C78BF-60AB-47B0-A8E4-73ACC00B2558}"/>
                </a:ext>
              </a:extLst>
            </p:cNvPr>
            <p:cNvSpPr txBox="1"/>
            <p:nvPr/>
          </p:nvSpPr>
          <p:spPr>
            <a:xfrm>
              <a:off x="2099733" y="4944533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dirty="0"/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D5EEB20C-9365-4D4D-BF0C-7A4C5550DC63}"/>
                </a:ext>
              </a:extLst>
            </p:cNvPr>
            <p:cNvSpPr txBox="1"/>
            <p:nvPr/>
          </p:nvSpPr>
          <p:spPr>
            <a:xfrm>
              <a:off x="2712964" y="4757034"/>
              <a:ext cx="8771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/>
                <a:t>搭渡船</a:t>
              </a:r>
            </a:p>
          </p:txBody>
        </p:sp>
      </p:grpSp>
      <p:grpSp>
        <p:nvGrpSpPr>
          <p:cNvPr id="2" name="群組 1">
            <a:extLst>
              <a:ext uri="{FF2B5EF4-FFF2-40B4-BE49-F238E27FC236}">
                <a16:creationId xmlns:a16="http://schemas.microsoft.com/office/drawing/2014/main" id="{78C87937-C6E6-473F-9D02-C79E97A5F3E6}"/>
              </a:ext>
            </a:extLst>
          </p:cNvPr>
          <p:cNvGrpSpPr/>
          <p:nvPr/>
        </p:nvGrpSpPr>
        <p:grpSpPr>
          <a:xfrm rot="458632">
            <a:off x="7191063" y="1920266"/>
            <a:ext cx="4261473" cy="3279932"/>
            <a:chOff x="7080998" y="1915400"/>
            <a:chExt cx="4261473" cy="3279932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0CFF5E4D-E0DC-4C55-B207-B43967C93C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8900" y="2469256"/>
              <a:ext cx="2472266" cy="1919487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6E683B45-A944-4F2A-8FA9-C2E25E74C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0998" y="1915400"/>
              <a:ext cx="4261473" cy="3279932"/>
            </a:xfrm>
            <a:prstGeom prst="rect">
              <a:avLst/>
            </a:prstGeom>
          </p:spPr>
        </p:pic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90AA09CE-7418-47B4-9EC5-0AE1FF943E11}"/>
                </a:ext>
              </a:extLst>
            </p:cNvPr>
            <p:cNvSpPr txBox="1"/>
            <p:nvPr/>
          </p:nvSpPr>
          <p:spPr>
            <a:xfrm>
              <a:off x="8746067" y="4698059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dirty="0"/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A6957A38-6660-4DDE-A121-78FCEE0430B8}"/>
                </a:ext>
              </a:extLst>
            </p:cNvPr>
            <p:cNvSpPr txBox="1"/>
            <p:nvPr/>
          </p:nvSpPr>
          <p:spPr>
            <a:xfrm>
              <a:off x="8462433" y="4530326"/>
              <a:ext cx="17187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/>
                <a:t>騎自行單車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8189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F0ED75A-A242-4C99-8853-63F2D6B74537}"/>
              </a:ext>
            </a:extLst>
          </p:cNvPr>
          <p:cNvSpPr/>
          <p:nvPr/>
        </p:nvSpPr>
        <p:spPr>
          <a:xfrm>
            <a:off x="2099733" y="1043001"/>
            <a:ext cx="97770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>
                <a:solidFill>
                  <a:srgbClr val="FF9966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美味的小吃 </a:t>
            </a:r>
            <a:r>
              <a:rPr lang="en-US" altLang="zh-TW" sz="4400" dirty="0">
                <a:solidFill>
                  <a:srgbClr val="FF66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Delicious snacks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70EAC60-0782-434E-84B5-20A4A2E50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733" y="2452687"/>
            <a:ext cx="2590800" cy="1952625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6A871C13-6598-472A-86D6-C8411F6D55FC}"/>
              </a:ext>
            </a:extLst>
          </p:cNvPr>
          <p:cNvSpPr txBox="1"/>
          <p:nvPr/>
        </p:nvSpPr>
        <p:spPr>
          <a:xfrm>
            <a:off x="1824565" y="4978011"/>
            <a:ext cx="1498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阿婆鐵蛋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E50363AD-9B06-4823-B107-8F087AE5A1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12" y="2603580"/>
            <a:ext cx="2590800" cy="1952625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75226DB9-97F1-4F1E-B164-A0AC65865E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691" y="2452687"/>
            <a:ext cx="2647950" cy="1952625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4AB469FA-3FB2-4F28-8951-5253057CF5F2}"/>
              </a:ext>
            </a:extLst>
          </p:cNvPr>
          <p:cNvSpPr/>
          <p:nvPr/>
        </p:nvSpPr>
        <p:spPr>
          <a:xfrm>
            <a:off x="5655734" y="5116511"/>
            <a:ext cx="11345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/>
              <a:t>炸蝦捲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A1414AA9-EF95-4C0F-AB8F-34997732DBAE}"/>
              </a:ext>
            </a:extLst>
          </p:cNvPr>
          <p:cNvSpPr txBox="1"/>
          <p:nvPr/>
        </p:nvSpPr>
        <p:spPr>
          <a:xfrm flipH="1">
            <a:off x="9327727" y="5208844"/>
            <a:ext cx="1198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魚丸湯</a:t>
            </a:r>
          </a:p>
        </p:txBody>
      </p:sp>
    </p:spTree>
    <p:extLst>
      <p:ext uri="{BB962C8B-B14F-4D97-AF65-F5344CB8AC3E}">
        <p14:creationId xmlns:p14="http://schemas.microsoft.com/office/powerpoint/2010/main" val="113302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39</Words>
  <Application>Microsoft Office PowerPoint</Application>
  <PresentationFormat>寬螢幕</PresentationFormat>
  <Paragraphs>11</Paragraphs>
  <Slides>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1" baseType="lpstr">
      <vt:lpstr>華康中圓體(P)</vt:lpstr>
      <vt:lpstr>華康海報體W9</vt:lpstr>
      <vt:lpstr>華康彩帶體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16</cp:revision>
  <dcterms:created xsi:type="dcterms:W3CDTF">2025-04-10T06:31:24Z</dcterms:created>
  <dcterms:modified xsi:type="dcterms:W3CDTF">2025-06-19T06:38:07Z</dcterms:modified>
</cp:coreProperties>
</file>