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8" r:id="rId8"/>
    <p:sldId id="269" r:id="rId9"/>
    <p:sldId id="259" r:id="rId10"/>
    <p:sldId id="264" r:id="rId11"/>
    <p:sldId id="266" r:id="rId12"/>
    <p:sldId id="265" r:id="rId13"/>
    <p:sldId id="267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93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03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63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031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2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74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86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87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79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28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92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25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E4BAC-EF0D-41B0-A73A-68DD077E5469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CAEEC-D555-4E2D-802F-33FC63FAA3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30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81331" y="1716198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8800" b="1" i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名人故事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260428" y="5604259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</a:t>
            </a:r>
            <a:r>
              <a:rPr lang="en-US" altLang="zh-TW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:19</a:t>
            </a:r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endParaRPr lang="zh-TW" altLang="en-US" sz="5400" b="1" dirty="0">
              <a:solidFill>
                <a:schemeClr val="tx1">
                  <a:lumMod val="95000"/>
                  <a:lumOff val="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172" name="AutoShape 4" descr="「wanna one logo 顏色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74" name="AutoShape 6" descr="「wanna one logo 顏色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76" name="AutoShape 8" descr="「wanna one logo 顏色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78" name="AutoShape 10" descr="「wanna one logo 顏色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428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954158" y="1205948"/>
            <a:ext cx="104692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劉備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二十</a:t>
            </a:r>
            <a:r>
              <a:rPr lang="zh-TW" altLang="en-US" sz="5400" b="1" i="1" u="sng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歲就已經是天下最高統治者，也擁有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關羽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張飛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兩位悍將。</a:t>
            </a:r>
          </a:p>
          <a:p>
            <a:pPr fontAlgn="base"/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他在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呂布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曹操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袁紹</a:t>
            </a:r>
            <a:r>
              <a:rPr lang="zh-TW" altLang="en-US" sz="5400" b="1" i="1" u="sng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劉表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等人下</a:t>
            </a:r>
            <a:r>
              <a:rPr lang="zh-TW" altLang="en-US" sz="5400" b="1" i="1" u="sng" dirty="0">
                <a:latin typeface="標楷體" pitchFamily="65" charset="-120"/>
                <a:ea typeface="標楷體" pitchFamily="65" charset="-120"/>
              </a:rPr>
              <a:t>做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過事。最終自己出來做事，得到了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蜀國霸權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1364975" y="1378226"/>
            <a:ext cx="94487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5400" b="1" i="1" u="sng" smtClean="0">
                <a:latin typeface="標楷體" pitchFamily="65" charset="-120"/>
                <a:ea typeface="標楷體" pitchFamily="65" charset="-120"/>
              </a:rPr>
              <a:t>但他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被</a:t>
            </a:r>
            <a:r>
              <a:rPr lang="zh-TW" altLang="en-US" sz="5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曹操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擊敗數十萬武將和軍隊，他最終一事無成，自身原因最大。</a:t>
            </a:r>
          </a:p>
          <a:p>
            <a:pPr fontAlgn="base"/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因為他考慮問題不接近實際，也沒有規劃目標。</a:t>
            </a:r>
            <a:endParaRPr lang="zh-TW" altLang="en-US" sz="5400" b="1" i="1" u="sng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914401" y="1404730"/>
            <a:ext cx="100331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他與</a:t>
            </a:r>
            <a:r>
              <a:rPr lang="zh-TW" altLang="en-US" sz="5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曹操</a:t>
            </a:r>
            <a:r>
              <a:rPr lang="zh-TW" altLang="en-US" sz="5400" b="1" i="1" u="sng" dirty="0">
                <a:latin typeface="標楷體" pitchFamily="65" charset="-120"/>
                <a:ea typeface="標楷體" pitchFamily="65" charset="-120"/>
              </a:rPr>
              <a:t>打</a:t>
            </a:r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了一輩子的仗，最終還是打不贏他。</a:t>
            </a:r>
          </a:p>
          <a:p>
            <a:pPr fontAlgn="base"/>
            <a:r>
              <a:rPr lang="zh-TW" altLang="en-US" sz="5400" b="1" i="1" u="sng" dirty="0" smtClean="0">
                <a:latin typeface="標楷體" pitchFamily="65" charset="-120"/>
                <a:ea typeface="標楷體" pitchFamily="65" charset="-120"/>
              </a:rPr>
              <a:t>他的格局是他一事無成的原因，就是他的智謀不接近實際，終使諸多大將身亡。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pic>
        <p:nvPicPr>
          <p:cNvPr id="1026" name="Picture 2" descr="刘备q版头像- 第2页- 可爱卡通头像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1176"/>
            <a:ext cx="5084618" cy="356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4879" y="2843601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zh-TW" sz="10100" b="1" i="1" u="sng" dirty="0" smtClean="0">
                <a:latin typeface="Arial Black" pitchFamily="34" charset="0"/>
              </a:rPr>
              <a:t>END</a:t>
            </a:r>
            <a:endParaRPr lang="zh-TW" altLang="en-US" sz="10100" b="1" i="1" u="sng" dirty="0">
              <a:latin typeface="Arial Black" pitchFamily="34" charset="0"/>
            </a:endParaRPr>
          </a:p>
        </p:txBody>
      </p:sp>
      <p:sp>
        <p:nvSpPr>
          <p:cNvPr id="3" name="AutoShape 4" descr="「momoland logo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" name="AutoShape 6" descr="「momoland logo」的圖片搜尋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08333E-6 2.22222E-6 L 2.08333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306568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主題</a:t>
            </a:r>
            <a:r>
              <a:rPr lang="en-US" altLang="zh-TW" sz="60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sz="6000" b="1" i="1" u="sng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25252" y="2374962"/>
            <a:ext cx="187743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600" b="1" i="1" u="sng" dirty="0" smtClean="0">
                <a:latin typeface="標楷體" pitchFamily="65" charset="-120"/>
                <a:ea typeface="標楷體" pitchFamily="65" charset="-120"/>
              </a:rPr>
              <a:t>劉備</a:t>
            </a:r>
            <a:endParaRPr lang="zh-TW" altLang="en-US" sz="6600" b="1" i="1" u="sng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2" name="Picture 4" descr="「劉備」的圖片搜尋結果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1313" y="263236"/>
            <a:ext cx="3877845" cy="59090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8871" y="25886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b="1" i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endParaRPr lang="zh-TW" altLang="en-US" sz="7200" b="1" i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7664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247" y="3079531"/>
            <a:ext cx="13520573" cy="442692"/>
          </a:xfrm>
        </p:spPr>
        <p:txBody>
          <a:bodyPr>
            <a:normAutofit fontScale="90000"/>
          </a:bodyPr>
          <a:lstStyle/>
          <a:p>
            <a:r>
              <a:rPr lang="en-US" altLang="zh-TW" dirty="0">
                <a:latin typeface="文鼎粗黑注音" panose="020C0800000000000000" pitchFamily="34" charset="-120"/>
                <a:ea typeface="文鼎粗黑注音" panose="020C0800000000000000" pitchFamily="34" charset="-120"/>
              </a:rPr>
              <a:t/>
            </a:r>
            <a:br>
              <a:rPr lang="en-US" altLang="zh-TW" dirty="0">
                <a:latin typeface="文鼎粗黑注音" panose="020C0800000000000000" pitchFamily="34" charset="-120"/>
                <a:ea typeface="文鼎粗黑注音" panose="020C0800000000000000" pitchFamily="34" charset="-120"/>
              </a:rPr>
            </a:br>
            <a:r>
              <a:rPr lang="en-US" altLang="zh-TW" dirty="0">
                <a:latin typeface="文鼎粗黑注音" panose="020C0800000000000000" pitchFamily="34" charset="-120"/>
                <a:ea typeface="文鼎粗黑注音" panose="020C0800000000000000" pitchFamily="34" charset="-120"/>
              </a:rPr>
              <a:t/>
            </a:r>
            <a:br>
              <a:rPr lang="en-US" altLang="zh-TW" dirty="0">
                <a:latin typeface="文鼎粗黑注音" panose="020C0800000000000000" pitchFamily="34" charset="-120"/>
                <a:ea typeface="文鼎粗黑注音" panose="020C0800000000000000" pitchFamily="34" charset="-120"/>
              </a:rPr>
            </a:br>
            <a:r>
              <a:rPr lang="en-US" altLang="zh-TW" b="0" i="0" dirty="0">
                <a:solidFill>
                  <a:srgbClr val="000000"/>
                </a:solidFill>
                <a:effectLst/>
                <a:latin typeface="文鼎粗黑注音" panose="020C0800000000000000" pitchFamily="34" charset="-120"/>
                <a:ea typeface="文鼎粗黑注音" panose="020C0800000000000000" pitchFamily="34" charset="-120"/>
              </a:rPr>
              <a:t/>
            </a:r>
            <a:br>
              <a:rPr lang="en-US" altLang="zh-TW" b="0" i="0" dirty="0">
                <a:solidFill>
                  <a:srgbClr val="000000"/>
                </a:solidFill>
                <a:effectLst/>
                <a:latin typeface="文鼎粗黑注音" panose="020C0800000000000000" pitchFamily="34" charset="-120"/>
                <a:ea typeface="文鼎粗黑注音" panose="020C0800000000000000" pitchFamily="34" charset="-120"/>
              </a:rPr>
            </a:br>
            <a:r>
              <a:rPr lang="en-US" altLang="zh-TW" b="0" i="0" dirty="0">
                <a:solidFill>
                  <a:srgbClr val="000000"/>
                </a:solidFill>
                <a:effectLst/>
                <a:latin typeface="文鼎粗黑注音" panose="020C0800000000000000" pitchFamily="34" charset="-120"/>
                <a:ea typeface="文鼎粗黑注音" panose="020C0800000000000000" pitchFamily="34" charset="-120"/>
              </a:rPr>
              <a:t/>
            </a:r>
            <a:br>
              <a:rPr lang="en-US" altLang="zh-TW" b="0" i="0" dirty="0">
                <a:solidFill>
                  <a:srgbClr val="000000"/>
                </a:solidFill>
                <a:effectLst/>
                <a:latin typeface="文鼎粗黑注音" panose="020C0800000000000000" pitchFamily="34" charset="-120"/>
                <a:ea typeface="文鼎粗黑注音" panose="020C0800000000000000" pitchFamily="34" charset="-120"/>
              </a:rPr>
            </a:br>
            <a:r>
              <a:rPr lang="en-US" altLang="zh-TW" dirty="0">
                <a:solidFill>
                  <a:srgbClr val="000000"/>
                </a:solidFill>
                <a:latin typeface="文鼎粗黑注音" panose="020C0800000000000000" pitchFamily="34" charset="-120"/>
                <a:ea typeface="文鼎粗黑注音" panose="020C0800000000000000" pitchFamily="34" charset="-120"/>
              </a:rPr>
              <a:t/>
            </a:r>
            <a:br>
              <a:rPr lang="en-US" altLang="zh-TW" dirty="0">
                <a:solidFill>
                  <a:srgbClr val="000000"/>
                </a:solidFill>
                <a:latin typeface="文鼎粗黑注音" panose="020C0800000000000000" pitchFamily="34" charset="-120"/>
                <a:ea typeface="文鼎粗黑注音" panose="020C0800000000000000" pitchFamily="34" charset="-120"/>
              </a:rPr>
            </a:br>
            <a:r>
              <a:rPr lang="en-US" altLang="zh-TW" dirty="0">
                <a:solidFill>
                  <a:srgbClr val="000000"/>
                </a:solidFill>
                <a:latin typeface="文鼎粗黑注音" panose="020C0800000000000000" pitchFamily="34" charset="-120"/>
                <a:ea typeface="文鼎粗黑注音" panose="020C0800000000000000" pitchFamily="34" charset="-120"/>
              </a:rPr>
              <a:t/>
            </a:r>
            <a:br>
              <a:rPr lang="en-US" altLang="zh-TW" dirty="0">
                <a:solidFill>
                  <a:srgbClr val="000000"/>
                </a:solidFill>
                <a:latin typeface="文鼎粗黑注音" panose="020C0800000000000000" pitchFamily="34" charset="-120"/>
                <a:ea typeface="文鼎粗黑注音" panose="020C0800000000000000" pitchFamily="34" charset="-120"/>
              </a:rPr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>
              <a:latin typeface="文鼎粗黑注音" panose="020C0800000000000000" pitchFamily="34" charset="-120"/>
              <a:ea typeface="文鼎粗黑注音" panose="020C0800000000000000" pitchFamily="34" charset="-120"/>
            </a:endParaRPr>
          </a:p>
        </p:txBody>
      </p:sp>
      <p:sp>
        <p:nvSpPr>
          <p:cNvPr id="3" name="AutoShape 2" descr="「劉備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0" y="1731818"/>
            <a:ext cx="347723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400" b="1" i="1" u="sng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2.</a:t>
            </a:r>
            <a:r>
              <a:rPr lang="zh-TW" altLang="en-US" sz="4400" b="1" i="1" u="sng" dirty="0" smtClean="0">
                <a:latin typeface="標楷體" pitchFamily="65" charset="-120"/>
                <a:ea typeface="標楷體" pitchFamily="65" charset="-120"/>
              </a:rPr>
              <a:t>出生於</a:t>
            </a:r>
            <a:r>
              <a:rPr lang="zh-TW" altLang="zh-TW" sz="4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涿郡</a:t>
            </a:r>
          </a:p>
          <a:p>
            <a:endParaRPr lang="zh-TW" altLang="en-US" sz="4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2676298"/>
            <a:ext cx="80842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400" b="1" i="1" u="sng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3.</a:t>
            </a:r>
            <a:r>
              <a:rPr lang="zh-TW" altLang="en-US" sz="4400" b="1" i="1" u="sng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父親</a:t>
            </a:r>
            <a:r>
              <a:rPr lang="zh-TW" altLang="en-US" sz="4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劉弘</a:t>
            </a:r>
            <a:r>
              <a:rPr lang="zh-TW" altLang="en-US" sz="4400" b="1" i="1" u="sng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去世。期間讀過</a:t>
            </a:r>
            <a:r>
              <a:rPr lang="zh-TW" altLang="en-US" sz="4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私塾</a:t>
            </a:r>
            <a:endParaRPr lang="zh-TW" altLang="en-US" sz="4400" b="1" i="1" u="sng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3598621"/>
            <a:ext cx="63914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400" b="1" i="1" u="sng" dirty="0" smtClean="0">
                <a:solidFill>
                  <a:srgbClr val="0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4.</a:t>
            </a:r>
            <a:r>
              <a:rPr lang="zh-TW" altLang="en-US" sz="4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漢獻帝</a:t>
            </a:r>
            <a:r>
              <a:rPr lang="zh-TW" altLang="en-US" sz="4400" b="1" i="1" u="sng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親自認的</a:t>
            </a:r>
            <a:r>
              <a:rPr lang="zh-TW" altLang="en-US" sz="4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劉皇叔</a:t>
            </a:r>
            <a:endParaRPr lang="zh-TW" altLang="en-US" sz="4400" b="1" i="1" u="sng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615934"/>
            <a:ext cx="118849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000" b="1" i="1" u="sng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5.</a:t>
            </a:r>
            <a:r>
              <a:rPr lang="zh-TW" altLang="en-US" sz="40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劉備</a:t>
            </a:r>
            <a:r>
              <a:rPr lang="zh-TW" altLang="en-US" sz="4000" b="1" i="1" u="sng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40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漢景帝</a:t>
            </a:r>
            <a:r>
              <a:rPr lang="zh-TW" altLang="en-US" sz="4000" b="1" i="1" u="sng" dirty="0" smtClean="0">
                <a:latin typeface="標楷體" pitchFamily="65" charset="-120"/>
                <a:ea typeface="標楷體" pitchFamily="65" charset="-120"/>
              </a:rPr>
              <a:t>第九子中山靖王</a:t>
            </a:r>
            <a:r>
              <a:rPr lang="zh-TW" altLang="en-US" sz="40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劉勝</a:t>
            </a:r>
            <a:r>
              <a:rPr lang="zh-TW" altLang="en-US" sz="4000" b="1" i="1" u="sng" dirty="0" smtClean="0">
                <a:latin typeface="標楷體" pitchFamily="65" charset="-120"/>
                <a:ea typeface="標楷體" pitchFamily="65" charset="-120"/>
              </a:rPr>
              <a:t>之子</a:t>
            </a:r>
            <a:r>
              <a:rPr lang="zh-TW" altLang="en-US" sz="40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劉貞</a:t>
            </a:r>
            <a:r>
              <a:rPr lang="zh-TW" altLang="en-US" sz="4000" b="1" i="1" u="sng" dirty="0" smtClean="0">
                <a:latin typeface="標楷體" pitchFamily="65" charset="-120"/>
                <a:ea typeface="標楷體" pitchFamily="65" charset="-120"/>
              </a:rPr>
              <a:t>的後代</a:t>
            </a:r>
            <a:endParaRPr lang="zh-TW" altLang="en-US" sz="4000" b="1" i="1" u="sng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748145"/>
            <a:ext cx="87607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400" b="1" i="1" u="sng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1.</a:t>
            </a:r>
            <a:r>
              <a:rPr lang="zh-TW" altLang="en-US" sz="4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劉備</a:t>
            </a:r>
            <a:r>
              <a:rPr lang="zh-TW" altLang="en-US" sz="4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（公元</a:t>
            </a:r>
            <a:r>
              <a:rPr lang="zh-TW" altLang="en-US" sz="4400" b="1" i="1" u="sng" dirty="0" smtClean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１６１──２２３</a:t>
            </a:r>
            <a:r>
              <a:rPr lang="zh-TW" altLang="en-US" sz="44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年）</a:t>
            </a:r>
            <a:endParaRPr lang="zh-TW" altLang="en-US" sz="4400" b="1" i="1" u="sng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5530335"/>
            <a:ext cx="69557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400" b="1" i="1" u="sng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6.</a:t>
            </a:r>
            <a:r>
              <a:rPr lang="zh-TW" altLang="en-US" sz="4400" b="1" i="1" u="sng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三國時蜀漢政權</a:t>
            </a:r>
            <a:r>
              <a:rPr lang="zh-TW" altLang="en-US" sz="4400" b="1" i="1" u="sng" dirty="0" smtClean="0">
                <a:latin typeface="標楷體" pitchFamily="65" charset="-120"/>
                <a:ea typeface="標楷體" pitchFamily="65" charset="-120"/>
              </a:rPr>
              <a:t>的創立者</a:t>
            </a:r>
            <a:endParaRPr lang="zh-TW" altLang="en-US" sz="4400" b="1" i="1" u="sng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1062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8" y="304799"/>
            <a:ext cx="11554691" cy="631767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77772" y="2634861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8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</a:rPr>
              <a:t>少時經歷</a:t>
            </a:r>
            <a:endParaRPr lang="zh-TW" altLang="en-US" sz="8800" b="1" i="1" u="sng" dirty="0">
              <a:solidFill>
                <a:schemeClr val="tx1">
                  <a:lumMod val="95000"/>
                  <a:lumOff val="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1272207" y="2067340"/>
            <a:ext cx="101114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劉弘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劉備</a:t>
            </a:r>
            <a:r>
              <a:rPr lang="zh-TW" altLang="en-US" sz="6000" b="1" i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少時已逝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劉備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與母親</a:t>
            </a:r>
            <a:r>
              <a:rPr lang="zh-TW" altLang="en-US" sz="6000" b="1" i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販賣草鞋、織草蓆為業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。家裡有</a:t>
            </a:r>
            <a:r>
              <a:rPr lang="zh-TW" altLang="en-US" sz="6000" b="1" i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種植桑樹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22933" y="2686064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7200" b="1" i="1" u="sng" dirty="0" smtClean="0">
                <a:latin typeface="標楷體" pitchFamily="65" charset="-120"/>
                <a:ea typeface="標楷體" pitchFamily="65" charset="-120"/>
              </a:rPr>
              <a:t>個人生活</a:t>
            </a:r>
            <a:endParaRPr lang="zh-TW" altLang="en-US" sz="7200" b="1" i="1" u="sng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1311965" y="967410"/>
            <a:ext cx="934278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劉備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不愛讀書，喜歡</a:t>
            </a:r>
            <a:r>
              <a:rPr lang="zh-TW" altLang="en-US" sz="6000" b="1" i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音樂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6000" b="1" i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華麗的衣服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。個性</a:t>
            </a:r>
            <a:r>
              <a:rPr lang="zh-TW" altLang="en-US" sz="6000" b="1" i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善於待人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，行事風格與祖先</a:t>
            </a:r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劉邦</a:t>
            </a:r>
            <a:r>
              <a:rPr lang="zh-TW" altLang="en-US" sz="6000" b="1" i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相似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中山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張世平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蘇雙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常給</a:t>
            </a:r>
            <a:r>
              <a:rPr lang="zh-TW" altLang="en-US" sz="6000" b="1" i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劉備</a:t>
            </a:r>
            <a:r>
              <a:rPr lang="zh-TW" altLang="en-US" sz="6000" b="1" i="1" u="sng" dirty="0" smtClean="0">
                <a:latin typeface="標楷體" pitchFamily="65" charset="-120"/>
                <a:ea typeface="標楷體" pitchFamily="65" charset="-120"/>
              </a:rPr>
              <a:t>金錢與物資幫助。</a:t>
            </a:r>
            <a:endParaRPr lang="zh-TW" altLang="en-US" sz="6000" b="1" i="1" u="sng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www.logolynx.com/images/logolynx/66/66625fcfedcb0e9d89697cbf69ba23c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45" y="263236"/>
            <a:ext cx="11554691" cy="6317673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24752" y="2697507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7200" b="1" i="1" u="sng" dirty="0" smtClean="0">
                <a:latin typeface="標楷體" pitchFamily="65" charset="-120"/>
                <a:ea typeface="標楷體" pitchFamily="65" charset="-120"/>
              </a:rPr>
              <a:t>奮鬥過程</a:t>
            </a:r>
            <a:endParaRPr lang="zh-TW" altLang="en-US" sz="7200" b="1" i="1" u="sng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5318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262</Words>
  <Application>Microsoft Office PowerPoint</Application>
  <PresentationFormat>寬螢幕</PresentationFormat>
  <Paragraphs>24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Arial Unicode MS</vt:lpstr>
      <vt:lpstr>文鼎粗黑注音</vt:lpstr>
      <vt:lpstr>新細明體</vt:lpstr>
      <vt:lpstr>標楷體</vt:lpstr>
      <vt:lpstr>Arial</vt:lpstr>
      <vt:lpstr>Arial Black</vt:lpstr>
      <vt:lpstr>Calibri</vt:lpstr>
      <vt:lpstr>Calibri Light</vt:lpstr>
      <vt:lpstr>Office 佈景主題</vt:lpstr>
      <vt:lpstr>名人故事</vt:lpstr>
      <vt:lpstr>主題:</vt:lpstr>
      <vt:lpstr>簡介</vt:lpstr>
      <vt:lpstr>       </vt:lpstr>
      <vt:lpstr>少時經歷</vt:lpstr>
      <vt:lpstr>PowerPoint 簡報</vt:lpstr>
      <vt:lpstr>個人生活</vt:lpstr>
      <vt:lpstr>PowerPoint 簡報</vt:lpstr>
      <vt:lpstr>奮鬥過程</vt:lpstr>
      <vt:lpstr>PowerPoint 簡報</vt:lpstr>
      <vt:lpstr>PowerPoint 簡報</vt:lpstr>
      <vt:lpstr>PowerPoint 簡報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名人故事</dc:title>
  <dc:creator>user</dc:creator>
  <cp:lastModifiedBy>user</cp:lastModifiedBy>
  <cp:revision>49</cp:revision>
  <dcterms:created xsi:type="dcterms:W3CDTF">2020-03-12T02:27:36Z</dcterms:created>
  <dcterms:modified xsi:type="dcterms:W3CDTF">2020-04-06T08:08:07Z</dcterms:modified>
</cp:coreProperties>
</file>