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FF"/>
    <a:srgbClr val="CC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8E9024-A259-4AF1-8F13-40E26D594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DE96484-9921-4147-814D-C8F6A5B98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ADAAC6-E663-4D74-8443-C397AF98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C88CF0-A709-4329-B652-8884A3C9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F902B0-014C-473D-9FCA-8A61BBD6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48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A4D09-1E2E-42F5-ADF1-EEDC2114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63BEE8-B879-49C9-94C0-792D0A24D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A33180-09CA-4761-B9B7-DF5967E7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129629-C6BB-49B6-B6C5-F4689E0C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4ECF05-37B0-428C-81C0-21D52AFB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83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D944532-BA42-4DA2-87CC-75C7F9C27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89DC0EE-047B-4D09-8482-0FEEC101C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890C09-90F5-429D-BF02-8BB2777C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750E2E-77E3-456D-9525-FE02065B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511DF4-1D0B-4B7F-A253-02272292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05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D9C7ED-4300-4B17-868F-DCA233F9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3445E8-3414-4190-B02F-380D433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9BAFF7-8E12-40E3-8427-AF092DA6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026E93-AE19-4007-8C7E-2E41C0EC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7F541A-3453-447C-8CDE-8EC07F40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32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6B1D1-AA3B-4426-BA2C-EF6D5DEE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C1537C-180D-4250-A4AA-58B2587CF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E35577-B100-48AD-8F09-65F83B1C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945AC4-8151-4E59-ADB9-59DFC20E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8E7971-FBE5-4DC3-AA89-E93D6D09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81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FC3EF5-512A-46BF-8B2F-3DACC06E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80B371-E910-46B0-8C2B-D7F7695D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518674-9DC2-4146-B0F4-7CAF4D20E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7265E4-2E8C-4E6E-9289-CA411E45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56478F-ADC0-4FD3-A90F-B630BDAB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B5FC90-0A4C-41E3-BDC8-7F63186F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7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D74211-BD03-4A53-9578-E09D3346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BB760E-AC9C-4BB0-82DC-1A64B7338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63992DA-E9B2-43C5-A1A1-B90743BE3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2A4B157-7631-4661-B1BE-81D966174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C3F308D-3786-418A-BAF8-9DA8FD7D7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6C1E6D8-E5A4-472C-9D7D-6198EE3E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253A426-2BFA-4366-9F18-B68E2DD7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0250261-C9B1-41F9-9B2B-5E18BDDE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95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36268E-8522-4D0E-844C-447CC1BB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208505-FBE3-497A-814F-BE86780E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5F0F0A-F1CA-49A8-ABBD-9ACFE64D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2BD170-FA03-4DA0-92AE-47CCB6DE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83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0421B52-9B6A-4136-ACCD-1474FEDD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CEB45E5-D77F-4987-B345-67B05982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F20FD9-A469-45C6-9CC0-87B2D3B1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50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47DA0E-4888-4902-98B0-BC299EB3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673994-73A7-4F31-90C5-79A43562A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260896E-3261-4AF0-B9DB-1465D340C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8D0E01-82D6-4842-9559-F461D598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70DDA7-9662-49B4-A74A-2CD490E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88320E-C648-4C48-B7BC-DF0E0AFE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4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316A0-4CBB-4F52-8B8C-7E76AF13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003ED33-2D16-41BB-A6C8-57F139C77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ED60CB-FB42-411B-B053-D6B41EB2D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9A073D-B49D-47E7-8BF3-A4A88F3B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51E111-F096-4CCF-B17D-4C1362FD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9ABC4D-01EC-415F-867C-54F7A729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10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3F67600-740B-4DA2-A429-95C6E93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45E425-B7FF-4EE5-8B6B-CDFEE39DF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A8D69D-28A7-42C7-B476-A3D4C1D94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988F-0A44-48BE-9353-C2FEE941661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EEB0EE-2EDD-4451-90B2-870264F26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0F8ACF-5588-4916-97BA-284F99581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5305-65A7-41EE-A6FA-CCE8EAB62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10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B1DD51D-7057-47AC-8351-43C817D60531}"/>
              </a:ext>
            </a:extLst>
          </p:cNvPr>
          <p:cNvSpPr/>
          <p:nvPr/>
        </p:nvSpPr>
        <p:spPr>
          <a:xfrm>
            <a:off x="2733541" y="770467"/>
            <a:ext cx="6724918" cy="32125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558E4BE-939E-4DCC-AF0B-184113B42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23" y="2235199"/>
            <a:ext cx="3014134" cy="226060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4EED203-8150-4AB2-9F8E-776173F92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33" y="1588714"/>
            <a:ext cx="5808134" cy="381400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AFECC7F-4760-49E8-A87E-95A682E9FF90}"/>
              </a:ext>
            </a:extLst>
          </p:cNvPr>
          <p:cNvSpPr txBox="1"/>
          <p:nvPr/>
        </p:nvSpPr>
        <p:spPr>
          <a:xfrm>
            <a:off x="4682066" y="1224445"/>
            <a:ext cx="240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3E5F0CA-178A-4E52-BB15-4D1291B2DC9C}"/>
              </a:ext>
            </a:extLst>
          </p:cNvPr>
          <p:cNvSpPr txBox="1"/>
          <p:nvPr/>
        </p:nvSpPr>
        <p:spPr>
          <a:xfrm>
            <a:off x="9593926" y="3572933"/>
            <a:ext cx="1557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班級：</a:t>
            </a:r>
            <a:r>
              <a:rPr lang="en-US" altLang="zh-TW" sz="2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404</a:t>
            </a:r>
          </a:p>
          <a:p>
            <a:r>
              <a:rPr lang="zh-TW" altLang="en-US" sz="2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座號：</a:t>
            </a:r>
            <a:r>
              <a:rPr lang="en-US" altLang="zh-TW" sz="2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29</a:t>
            </a:r>
            <a:endParaRPr lang="zh-TW" altLang="en-US" sz="2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2A1C2708-0D96-4163-8262-EFCEA72B7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8451" y="2675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1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7DEEAC6-A011-4DF2-8D34-3ED1FE4E3663}"/>
              </a:ext>
            </a:extLst>
          </p:cNvPr>
          <p:cNvSpPr txBox="1"/>
          <p:nvPr/>
        </p:nvSpPr>
        <p:spPr>
          <a:xfrm>
            <a:off x="2184400" y="406401"/>
            <a:ext cx="782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33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CC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So much fun here</a:t>
            </a:r>
          </a:p>
          <a:p>
            <a:endParaRPr lang="en-US" altLang="zh-TW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D985D9DB-9282-47CE-8363-1A02769FFD98}"/>
              </a:ext>
            </a:extLst>
          </p:cNvPr>
          <p:cNvGrpSpPr/>
          <p:nvPr/>
        </p:nvGrpSpPr>
        <p:grpSpPr>
          <a:xfrm rot="21241429">
            <a:off x="508871" y="1860219"/>
            <a:ext cx="5401389" cy="3660046"/>
            <a:chOff x="547731" y="1927954"/>
            <a:chExt cx="5401389" cy="366004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7AB5C41-8F50-4956-A8A1-C30E5576E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549" y="2370667"/>
              <a:ext cx="2499251" cy="2104632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D018328-A799-4067-AABF-BB0775E34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31" y="1927954"/>
              <a:ext cx="5401389" cy="3660046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2456D6E3-A5E0-449D-AAE3-46FF5A07CCFB}"/>
                </a:ext>
              </a:extLst>
            </p:cNvPr>
            <p:cNvSpPr txBox="1"/>
            <p:nvPr/>
          </p:nvSpPr>
          <p:spPr>
            <a:xfrm>
              <a:off x="3402807" y="5037666"/>
              <a:ext cx="956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華康超特楷體" panose="03000E09000000000000" pitchFamily="65" charset="-120"/>
                  <a:ea typeface="華康超特楷體" panose="03000E09000000000000" pitchFamily="65" charset="-120"/>
                </a:rPr>
                <a:t>搭渡輪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BE114050-6A19-45A7-8B72-08FAA5456EE0}"/>
              </a:ext>
            </a:extLst>
          </p:cNvPr>
          <p:cNvGrpSpPr/>
          <p:nvPr/>
        </p:nvGrpSpPr>
        <p:grpSpPr>
          <a:xfrm rot="410687">
            <a:off x="6860863" y="2308067"/>
            <a:ext cx="4783406" cy="3681649"/>
            <a:chOff x="6860863" y="2308067"/>
            <a:chExt cx="4783406" cy="368164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F146F0F-05F7-498F-AED7-D29F24E1F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280" y="2785533"/>
              <a:ext cx="3035877" cy="2319867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78CDDCC-994F-4689-B58D-930DDAE1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863" y="2308067"/>
              <a:ext cx="4783406" cy="3681649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F843759-3EA0-49AB-92DD-4FE78810CE0C}"/>
                </a:ext>
              </a:extLst>
            </p:cNvPr>
            <p:cNvSpPr txBox="1"/>
            <p:nvPr/>
          </p:nvSpPr>
          <p:spPr>
            <a:xfrm>
              <a:off x="8358011" y="5105400"/>
              <a:ext cx="1134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79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4489D55-B491-486D-B805-77FAE0A51DE5}"/>
              </a:ext>
            </a:extLst>
          </p:cNvPr>
          <p:cNvSpPr txBox="1"/>
          <p:nvPr/>
        </p:nvSpPr>
        <p:spPr>
          <a:xfrm>
            <a:off x="2609850" y="482600"/>
            <a:ext cx="697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66FF"/>
                </a:solidFill>
              </a:rPr>
              <a:t>美味的小吃 </a:t>
            </a:r>
            <a:r>
              <a:rPr lang="en-US" altLang="zh-TW" sz="4400" dirty="0">
                <a:solidFill>
                  <a:srgbClr val="FF0000"/>
                </a:solidFill>
              </a:rPr>
              <a:t>Delicious snacks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3BBE5A0-1D9E-44D9-A8D0-5AC4F4BE4A6F}"/>
              </a:ext>
            </a:extLst>
          </p:cNvPr>
          <p:cNvGrpSpPr/>
          <p:nvPr/>
        </p:nvGrpSpPr>
        <p:grpSpPr>
          <a:xfrm>
            <a:off x="905933" y="2452687"/>
            <a:ext cx="2590800" cy="2403978"/>
            <a:chOff x="905933" y="2452687"/>
            <a:chExt cx="2590800" cy="240397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69C0D12-BD51-4E41-A25D-918C7F193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933" y="2452687"/>
              <a:ext cx="2590800" cy="195262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8EF427E-7E87-46EE-B26F-B7D7C5FD9AEF}"/>
                </a:ext>
              </a:extLst>
            </p:cNvPr>
            <p:cNvSpPr txBox="1"/>
            <p:nvPr/>
          </p:nvSpPr>
          <p:spPr>
            <a:xfrm>
              <a:off x="1549400" y="4487333"/>
              <a:ext cx="117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阿婆鐵蛋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B1021C42-87CA-4BA7-A4FD-323F912C63AA}"/>
              </a:ext>
            </a:extLst>
          </p:cNvPr>
          <p:cNvGrpSpPr/>
          <p:nvPr/>
        </p:nvGrpSpPr>
        <p:grpSpPr>
          <a:xfrm>
            <a:off x="4800600" y="2452687"/>
            <a:ext cx="2590800" cy="2403978"/>
            <a:chOff x="4800600" y="2452687"/>
            <a:chExt cx="2590800" cy="240397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5B2C852-4F4B-44DA-AB60-37E3A0054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452687"/>
              <a:ext cx="2590800" cy="195262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B6D733C-EA6A-4BA8-A5BF-D27FC4F9BC86}"/>
                </a:ext>
              </a:extLst>
            </p:cNvPr>
            <p:cNvSpPr txBox="1"/>
            <p:nvPr/>
          </p:nvSpPr>
          <p:spPr>
            <a:xfrm>
              <a:off x="5511801" y="4487333"/>
              <a:ext cx="9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炸蝦捲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A4BA8F03-5BFD-4F87-BD4F-7BECFFD040B6}"/>
              </a:ext>
            </a:extLst>
          </p:cNvPr>
          <p:cNvGrpSpPr/>
          <p:nvPr/>
        </p:nvGrpSpPr>
        <p:grpSpPr>
          <a:xfrm>
            <a:off x="8638117" y="2452686"/>
            <a:ext cx="2647950" cy="2407643"/>
            <a:chOff x="8638117" y="2452686"/>
            <a:chExt cx="2647950" cy="240764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937CB12-6F07-4856-AB6D-0FFE57B45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117" y="2452686"/>
              <a:ext cx="2647950" cy="195262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E07B96C-F7BF-4DC7-B6F7-972DDADC10D7}"/>
                </a:ext>
              </a:extLst>
            </p:cNvPr>
            <p:cNvSpPr txBox="1"/>
            <p:nvPr/>
          </p:nvSpPr>
          <p:spPr>
            <a:xfrm>
              <a:off x="9491134" y="4490997"/>
              <a:ext cx="9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70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華康海報體W9</vt:lpstr>
      <vt:lpstr>華康超明體</vt:lpstr>
      <vt:lpstr>華康超特楷體</vt:lpstr>
      <vt:lpstr>華康超黑體</vt:lpstr>
      <vt:lpstr>華康魏碑體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2025-04-10T06:30:49Z</dcterms:created>
  <dcterms:modified xsi:type="dcterms:W3CDTF">2025-06-19T06:35:25Z</dcterms:modified>
</cp:coreProperties>
</file>