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65AC6-D602-47B8-BF2D-83A6E5CF4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2133CA-F420-4B51-B654-9C5BB9DC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F5367A-EE6E-4388-95D4-93B073AC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D356F9-8007-49D8-857A-71ACFA93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3D40C7-6913-47CE-86E2-7046DE44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3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232F6-50AB-4D29-B0EA-3E1297D3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E960B6-9A43-4871-B1AF-52B744DBE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6E8321-D315-468B-BD81-1D45A2EF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F12F44-8F77-4A01-8445-A101156C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DD5D7C-9B02-42F1-A736-28527467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62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A0448ED-9CAB-47B8-8790-DD322DBDF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70BE46-4258-4196-B689-D729E6CF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3B53D2-64CC-4BC6-B16D-80B50037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BC879-C232-43AB-B032-4A82A783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08F577-B6EA-4690-B1FF-B9C5F07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2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D1419-73E6-4C85-9FD1-D89CE957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478FFB-B732-40FD-9BD9-63BA4D37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83B30A-1577-4237-BA42-2FE82153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CA5700-2F3F-48AF-A043-C547D477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462D89-A8FF-4206-8396-6E38D726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8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F45B6-C7BB-4477-868F-6A085A7A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F6E61B-17DD-4930-A9BD-A80882D5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EC4953-D449-4502-AFB7-DA2A437C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96448B-B729-44DE-898B-5BEAB35D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3501F-A229-483A-972C-8AD6899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5878D8-67E8-455D-9A73-84C9959D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50B139-497D-4C8D-9AE7-A950EE844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68B130-77DB-4792-A603-1DF706B11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3A0C6D-7BFE-4C21-B23A-AE6F6BAD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5FF0F2-3322-49ED-B9F5-39D4225B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9E35EA-D410-4DCF-8A93-E5CA2CBE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59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24FA8F-7192-4AA4-878F-2A2EAFCB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B307E0-F292-488C-B751-E499B016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14FC86-E5B7-4DA9-9262-0F6CECBB1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C616014-9267-402C-A2BC-42E075F1F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8CA6C8-19B6-42C5-B913-0AC95F06C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AF25F65-EA0D-4BDA-BEA1-291CF50F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588681-C197-4EA2-8828-3E67AF0D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B18095-F490-49F3-BC12-B9FA060E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1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25D15-9EA0-4C36-A6E1-95A20741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712C78-B08B-4708-A81B-C7A35286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3F5192-4540-4986-BAB6-15777416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E3B9C5-EE5C-4CB9-ACA5-B01C8A5C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7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F3BA2ED-9999-4E11-80FA-CD96D820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8852898-41E8-4777-A254-4A2F2786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0F950C-556D-40D4-8A2A-B79B48E1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96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AE0C3C-2CD1-4AB5-A47D-54C728A4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CD3507-5D38-475E-9AF7-90AD5A31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04ECEC-248E-4BE5-A66D-92A0B721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4ED9C1-1B0E-4F6A-924E-EFA5C005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D21781-E34A-4812-95D5-ADBF32E0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49ACB0-39AE-485D-8B10-E9AA07A3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64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371E51-286B-465A-B02F-957AF3C4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DB8AE82-C936-4BF5-B767-9A92DAF45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98F8917-4122-43BB-829A-FE76F1F2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E77797-BE68-4579-A3CD-88AF1D87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CDF599-866B-4C9E-AAB6-5F150EDC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97D2C5-6B2A-4A85-8A9D-102A4EC3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0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BD61C6F-2B3C-4AE9-A6E7-E8AF9777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CAD5DD-776F-4AEF-AB65-F2487C35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A0B000-9A98-4006-9E7E-B91D6F6C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3F14-2567-4449-A91A-6519B29689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CF27F7-43B4-4EA2-888C-29FE2EECB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527D15-9C36-420F-9238-BDDE47FE6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9F4B-1A72-4576-A193-A8E32D8E4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3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46EDE7-AABA-4F07-B4BA-D06E0388B7AC}"/>
              </a:ext>
            </a:extLst>
          </p:cNvPr>
          <p:cNvSpPr/>
          <p:nvPr/>
        </p:nvSpPr>
        <p:spPr>
          <a:xfrm>
            <a:off x="3060553" y="389468"/>
            <a:ext cx="6070893" cy="56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b="0" cap="none" spc="0" dirty="0">
              <a:ln w="0">
                <a:solidFill>
                  <a:schemeClr val="bg1"/>
                </a:solidFill>
              </a:ln>
              <a:solidFill>
                <a:srgbClr val="CC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2A09FA-3E5C-429A-8084-ADC23DF8C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7" y="1460809"/>
            <a:ext cx="4671589" cy="350369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3369A4F-FCFD-4A94-98E9-D7BEFB847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8" y="540976"/>
            <a:ext cx="8212667" cy="601689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3C20E6F-BB46-4790-87A3-6261E28610C4}"/>
              </a:ext>
            </a:extLst>
          </p:cNvPr>
          <p:cNvSpPr txBox="1"/>
          <p:nvPr/>
        </p:nvSpPr>
        <p:spPr>
          <a:xfrm>
            <a:off x="4978399" y="646576"/>
            <a:ext cx="24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C00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淡水巴黎一日遊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C02790-B546-40A3-858F-B57486DB364E}"/>
              </a:ext>
            </a:extLst>
          </p:cNvPr>
          <p:cNvSpPr txBox="1"/>
          <p:nvPr/>
        </p:nvSpPr>
        <p:spPr>
          <a:xfrm>
            <a:off x="10109200" y="3877733"/>
            <a:ext cx="182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班級</a:t>
            </a:r>
            <a:r>
              <a:rPr lang="en-US" altLang="zh-TW" sz="2000" dirty="0"/>
              <a:t>:402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0C8BA3A-5901-494D-81F9-DC2C14FCC30F}"/>
              </a:ext>
            </a:extLst>
          </p:cNvPr>
          <p:cNvSpPr txBox="1"/>
          <p:nvPr/>
        </p:nvSpPr>
        <p:spPr>
          <a:xfrm>
            <a:off x="10202333" y="4292600"/>
            <a:ext cx="178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座號</a:t>
            </a:r>
            <a:r>
              <a:rPr lang="en-US" altLang="zh-TW" dirty="0"/>
              <a:t>:8</a:t>
            </a:r>
            <a:endParaRPr lang="zh-TW" altLang="en-US" dirty="0"/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2FCE6DC3-C107-4FAB-A8EB-3A567525A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4566" y="2907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182BAC-AD6F-480F-8851-7DBEE957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452687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DCEF4AB-3C74-4E88-A83E-FD6FEA6A8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BE24B0-75EF-4193-99D7-21FE8191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59" y="2452686"/>
            <a:ext cx="264795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585FB6-83F6-48DE-8A3A-7AFCAA592608}"/>
              </a:ext>
            </a:extLst>
          </p:cNvPr>
          <p:cNvSpPr/>
          <p:nvPr/>
        </p:nvSpPr>
        <p:spPr>
          <a:xfrm>
            <a:off x="3145175" y="885309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美</a:t>
            </a:r>
            <a:r>
              <a:rPr lang="zh-TW" altLang="en-US" sz="4400" dirty="0">
                <a:solidFill>
                  <a:schemeClr val="accent2"/>
                </a:solidFill>
              </a:rPr>
              <a:t>味</a:t>
            </a:r>
            <a:r>
              <a:rPr lang="zh-TW" altLang="en-US" sz="4400" dirty="0">
                <a:solidFill>
                  <a:srgbClr val="FFFF00"/>
                </a:solidFill>
              </a:rPr>
              <a:t>的</a:t>
            </a:r>
            <a:r>
              <a:rPr lang="zh-TW" altLang="en-US" sz="4400" dirty="0">
                <a:solidFill>
                  <a:srgbClr val="00B050"/>
                </a:solidFill>
              </a:rPr>
              <a:t>小</a:t>
            </a:r>
            <a:r>
              <a:rPr lang="zh-TW" altLang="en-US" sz="4400" dirty="0">
                <a:solidFill>
                  <a:srgbClr val="0070C0"/>
                </a:solidFill>
              </a:rPr>
              <a:t>吃</a:t>
            </a:r>
            <a:r>
              <a:rPr lang="zh-TW" altLang="en-US" sz="4400" dirty="0"/>
              <a:t> </a:t>
            </a:r>
            <a:r>
              <a:rPr lang="en-US" altLang="zh-TW" sz="4400" dirty="0">
                <a:solidFill>
                  <a:srgbClr val="7030A0"/>
                </a:solidFill>
              </a:rPr>
              <a:t>D</a:t>
            </a:r>
            <a:r>
              <a:rPr lang="en-US" altLang="zh-TW" sz="4400" dirty="0">
                <a:solidFill>
                  <a:srgbClr val="FF0000"/>
                </a:solidFill>
              </a:rPr>
              <a:t>e</a:t>
            </a:r>
            <a:r>
              <a:rPr lang="en-US" altLang="zh-TW" sz="4400" dirty="0">
                <a:solidFill>
                  <a:srgbClr val="FFC000"/>
                </a:solidFill>
              </a:rPr>
              <a:t>l</a:t>
            </a:r>
            <a:r>
              <a:rPr lang="en-US" altLang="zh-TW" sz="4400" dirty="0">
                <a:solidFill>
                  <a:srgbClr val="FFFF00"/>
                </a:solidFill>
              </a:rPr>
              <a:t>i</a:t>
            </a:r>
            <a:r>
              <a:rPr lang="en-US" altLang="zh-TW" sz="4400" dirty="0">
                <a:solidFill>
                  <a:srgbClr val="00B050"/>
                </a:solidFill>
              </a:rPr>
              <a:t>c</a:t>
            </a:r>
            <a:r>
              <a:rPr lang="en-US" altLang="zh-TW" sz="4400" dirty="0">
                <a:solidFill>
                  <a:srgbClr val="0070C0"/>
                </a:solidFill>
              </a:rPr>
              <a:t>i</a:t>
            </a:r>
            <a:r>
              <a:rPr lang="en-US" altLang="zh-TW" sz="4400" dirty="0">
                <a:solidFill>
                  <a:srgbClr val="7030A0"/>
                </a:solidFill>
              </a:rPr>
              <a:t>o</a:t>
            </a:r>
            <a:r>
              <a:rPr lang="en-US" altLang="zh-TW" sz="4400" dirty="0">
                <a:solidFill>
                  <a:srgbClr val="FF0000"/>
                </a:solidFill>
              </a:rPr>
              <a:t>u</a:t>
            </a:r>
            <a:r>
              <a:rPr lang="en-US" altLang="zh-TW" sz="4400" dirty="0">
                <a:solidFill>
                  <a:srgbClr val="FFC000"/>
                </a:solidFill>
              </a:rPr>
              <a:t>s</a:t>
            </a:r>
            <a:r>
              <a:rPr lang="en-US" altLang="zh-TW" sz="4400" dirty="0"/>
              <a:t> snacks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0B13D42-6D72-41B9-A69F-F44819B6FFEE}"/>
              </a:ext>
            </a:extLst>
          </p:cNvPr>
          <p:cNvSpPr txBox="1"/>
          <p:nvPr/>
        </p:nvSpPr>
        <p:spPr>
          <a:xfrm>
            <a:off x="1320800" y="4597399"/>
            <a:ext cx="182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阿婆鐵蛋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A38A47-132B-4480-A3AE-ACF11A1122BF}"/>
              </a:ext>
            </a:extLst>
          </p:cNvPr>
          <p:cNvSpPr txBox="1"/>
          <p:nvPr/>
        </p:nvSpPr>
        <p:spPr>
          <a:xfrm>
            <a:off x="5359400" y="4673600"/>
            <a:ext cx="157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炸蝦捲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752AC7B-62CD-447F-990E-098521999657}"/>
              </a:ext>
            </a:extLst>
          </p:cNvPr>
          <p:cNvSpPr txBox="1"/>
          <p:nvPr/>
        </p:nvSpPr>
        <p:spPr>
          <a:xfrm>
            <a:off x="8873067" y="4673600"/>
            <a:ext cx="183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407515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46EA09-4262-43A3-804D-C031D217F760}"/>
              </a:ext>
            </a:extLst>
          </p:cNvPr>
          <p:cNvSpPr/>
          <p:nvPr/>
        </p:nvSpPr>
        <p:spPr>
          <a:xfrm>
            <a:off x="2658167" y="1058136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這</a:t>
            </a:r>
            <a:r>
              <a:rPr lang="zh-TW" altLang="en-US" sz="4400" dirty="0">
                <a:solidFill>
                  <a:srgbClr val="FFC00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裡</a:t>
            </a:r>
            <a:r>
              <a:rPr lang="zh-TW" altLang="en-US" sz="4400" dirty="0">
                <a:solidFill>
                  <a:srgbClr val="FFFF0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超</a:t>
            </a:r>
            <a:r>
              <a:rPr lang="zh-TW" altLang="en-US" sz="4400" dirty="0">
                <a:solidFill>
                  <a:srgbClr val="00B05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好</a:t>
            </a:r>
            <a:r>
              <a:rPr lang="zh-TW" altLang="en-US" sz="4400" dirty="0">
                <a:solidFill>
                  <a:srgbClr val="0070C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玩</a:t>
            </a:r>
            <a:r>
              <a:rPr lang="zh-TW" altLang="en-US" sz="4400" dirty="0"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>
                <a:solidFill>
                  <a:srgbClr val="7030A0"/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So</a:t>
            </a:r>
            <a:r>
              <a:rPr lang="zh-TW" altLang="en-US" sz="4400" dirty="0"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much</a:t>
            </a:r>
            <a:r>
              <a:rPr lang="zh-TW" altLang="en-US" sz="4400" dirty="0"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fun</a:t>
            </a:r>
            <a:r>
              <a:rPr lang="zh-TW" altLang="en-US" sz="4400" dirty="0"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華康超特楷體" panose="03000E09000000000000" pitchFamily="65" charset="-120"/>
                <a:cs typeface="Arial" panose="020B0604020202020204" pitchFamily="34" charset="0"/>
              </a:rPr>
              <a:t>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68BDBE0-55CD-4FC5-91F6-66E64056C664}"/>
              </a:ext>
            </a:extLst>
          </p:cNvPr>
          <p:cNvGrpSpPr/>
          <p:nvPr/>
        </p:nvGrpSpPr>
        <p:grpSpPr>
          <a:xfrm rot="21052627">
            <a:off x="884017" y="2146425"/>
            <a:ext cx="4251861" cy="2881112"/>
            <a:chOff x="984242" y="2047710"/>
            <a:chExt cx="4251861" cy="288111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DA0685C-8BB5-4AE0-BF52-3950668F2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316" y="2370666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9DD99AD-AFFC-4A7C-A279-4A847814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42" y="2047710"/>
              <a:ext cx="4251861" cy="2881112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781D3C8-37B8-4E5A-B445-B8E73E0080F1}"/>
                </a:ext>
              </a:extLst>
            </p:cNvPr>
            <p:cNvSpPr txBox="1"/>
            <p:nvPr/>
          </p:nvSpPr>
          <p:spPr>
            <a:xfrm>
              <a:off x="3198943" y="4372866"/>
              <a:ext cx="880445" cy="38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C9194FC-9CEA-4485-92E3-BA860E7C9B11}"/>
              </a:ext>
            </a:extLst>
          </p:cNvPr>
          <p:cNvGrpSpPr/>
          <p:nvPr/>
        </p:nvGrpSpPr>
        <p:grpSpPr>
          <a:xfrm rot="903651">
            <a:off x="6963399" y="2324905"/>
            <a:ext cx="4261473" cy="3279932"/>
            <a:chOff x="6351230" y="1994562"/>
            <a:chExt cx="4261473" cy="327993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BCD6940-2D76-4E62-942E-578BC85A8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230" y="1994562"/>
              <a:ext cx="4261473" cy="327993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224206E-60BD-4F2A-9F6D-4F44E6455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177" y="2399078"/>
              <a:ext cx="2692400" cy="2057400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00DFB0E-48EC-4111-9146-E3239C679CFA}"/>
                </a:ext>
              </a:extLst>
            </p:cNvPr>
            <p:cNvSpPr txBox="1"/>
            <p:nvPr/>
          </p:nvSpPr>
          <p:spPr>
            <a:xfrm>
              <a:off x="7683499" y="4434977"/>
              <a:ext cx="1104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0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華康超特楷體</vt:lpstr>
      <vt:lpstr>華康超黑體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2025-04-10T07:34:53Z</dcterms:created>
  <dcterms:modified xsi:type="dcterms:W3CDTF">2025-06-19T07:33:43Z</dcterms:modified>
</cp:coreProperties>
</file>