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FE4E-A136-440D-8E06-B692FE088983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AAC87-2A34-449C-BCBE-9AE2ABFCE3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5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CE42F-67C3-45B1-A7A5-4759DBAEB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60D6DF-6669-46E7-90FE-577495E26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A8D863-D449-4A3B-9F51-3A557A1E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8593ED-EE0A-4035-A7DC-A9633F4F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40A2A1-D9EF-4B23-84CF-18CDB48C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39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AC22B4-0B4A-4CB5-B34F-02666A6A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7319ED-20C5-4CF6-98AC-01FE55E7F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A589E0-A0AC-478E-BD49-A07063A6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EF977-1096-4EBF-8AAC-06A660ED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B31114-9E67-40EF-BA68-91AF532F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7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16D224-3C90-486F-8A77-158C20370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13DC42-4591-4C81-9AE5-BD9E915E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9C3477-8080-4B1A-8A2B-80102060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B2D795-A36A-4FC4-9E6E-A79A4641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961EE9-BE2A-4803-B229-D6F54C04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0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7E8A0-B029-4B22-ACFA-5388B81F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4B7C86-AAB0-4B72-A783-D1CBDCC8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7C7849-CFE1-482D-975F-4CC704B2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D846BE-1360-4290-B7D5-44564369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99B1B-2696-424E-A0D4-EEDA5FAC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D3DFBA-9D5D-46A1-82D0-7E0B1AAB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E1FEDE-A136-414E-999C-1CB87A9C1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74EFB7-F5E9-4819-BA76-FAAA0AAB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43BA6-4AF8-49F5-8963-136048FF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FEAE5D-6A37-4A56-BDDD-43707CD4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2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E68BD7-1D1E-4CCE-A857-911AE1D1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264E1-7C9F-4E4E-A659-F6A3C377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34DACF-7E96-44E4-AFFB-02863BEC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572667-E59D-4D00-BD30-A24F7400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957F6B-E425-4964-AA76-58106EDF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9E3E18-F15E-4799-B90F-C0D58042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6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DAD759-2D13-49E0-9927-E1D649F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E1C03C-B2CA-423E-9150-36078782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9604BA-EF5B-429E-8F02-00EB31B6B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679F70-38C1-4BC6-AB70-B6244DF97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43CA7FA-4F15-464D-B090-A8CBF3A06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8F5EA2-0C3C-4D92-8130-5BF8A152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674BFDE-A96E-453B-AB18-5DC9C15F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9FACDE2-22EC-4FAD-A74C-F2D5BBEE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28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C69373-37E7-4D33-945C-3C4CF5F4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FBCE53-3E12-464A-B16C-50B18DBC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68258E5-4507-4C8A-8819-407E4E98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B8AE3E-8158-442F-86AF-AB3EDCE3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46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7EC6092-347B-4E15-82B7-7A0CC8A6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D368BDA-C2D8-4E84-BCB4-BA3A3AE5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E30295-EDE8-439E-9234-C41B095C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54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EF17D-81E1-4D4D-AC1D-9B687028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73A00D-9AF8-42BE-A4EB-582C03AA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679BAB-F90B-4B7F-B605-4832EB30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C35543-8862-4A16-8B68-917B4F23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47BDA9-975C-4123-B19B-33ADF84B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6907E3-6A35-47B4-BBBE-77A590F6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4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035547-BB6A-48B3-8A5A-B8C76691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90C136-0CBB-4ACA-AED8-FE7DF498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DCDCF0-677B-4F82-9924-648D6EA39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9824B8-7DCF-4A04-8560-33C295B4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7D7E9A-9221-42F9-A9F5-B880CBC4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CB057F-687A-4716-9BFB-5A032437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0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AB486C-2BE3-4788-AE4F-C814464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D4DA2F-C6A3-4086-938D-616EE927D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430E0-5E5E-40D5-8139-D9BDE6339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4AD7-2387-4D04-A54F-17807CAE4A57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F95CAE-066E-4D40-98F1-034AFBD4E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10808E-0781-42EF-AD2F-C9B0F22A5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F617-BA73-471A-AC28-2596F7483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5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96F2017-C46B-454F-A9EB-442D833FE0A8}"/>
              </a:ext>
            </a:extLst>
          </p:cNvPr>
          <p:cNvSpPr/>
          <p:nvPr/>
        </p:nvSpPr>
        <p:spPr>
          <a:xfrm>
            <a:off x="2708140" y="432984"/>
            <a:ext cx="6029460" cy="4241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ADC1C5-93B0-4523-9C13-CF4DDAB344E0}"/>
              </a:ext>
            </a:extLst>
          </p:cNvPr>
          <p:cNvSpPr txBox="1"/>
          <p:nvPr/>
        </p:nvSpPr>
        <p:spPr>
          <a:xfrm>
            <a:off x="4160770" y="102712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A3DC90-BF90-487A-88CB-FD0F0853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7" y="2658532"/>
            <a:ext cx="3933363" cy="261038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E7CFBD1-E3E9-4219-9210-D17EA17702F8}"/>
              </a:ext>
            </a:extLst>
          </p:cNvPr>
          <p:cNvSpPr txBox="1"/>
          <p:nvPr/>
        </p:nvSpPr>
        <p:spPr>
          <a:xfrm>
            <a:off x="9965267" y="5190067"/>
            <a:ext cx="16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/>
              <a:t>05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843E5B-D616-4E93-931C-3C78DCB45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96" y="1733499"/>
            <a:ext cx="7803808" cy="5124501"/>
          </a:xfrm>
          <a:prstGeom prst="rect">
            <a:avLst/>
          </a:prstGeom>
        </p:spPr>
      </p:pic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38A14D0E-B199-4DFC-B96B-6CF792EE0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4867" y="5737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C3C96CC-D078-496C-A621-F7B0E8AC3909}"/>
              </a:ext>
            </a:extLst>
          </p:cNvPr>
          <p:cNvSpPr txBox="1"/>
          <p:nvPr/>
        </p:nvSpPr>
        <p:spPr>
          <a:xfrm>
            <a:off x="2094288" y="466949"/>
            <a:ext cx="8403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 much fun here</a:t>
            </a:r>
            <a:endParaRPr lang="zh-TW" altLang="en-US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CAD06B4-F6B9-4882-B249-AE075DBE4FF7}"/>
              </a:ext>
            </a:extLst>
          </p:cNvPr>
          <p:cNvGrpSpPr/>
          <p:nvPr/>
        </p:nvGrpSpPr>
        <p:grpSpPr>
          <a:xfrm rot="19957662">
            <a:off x="1383561" y="1987221"/>
            <a:ext cx="4840428" cy="3279932"/>
            <a:chOff x="1383561" y="1987221"/>
            <a:chExt cx="4840428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60069993-A3A0-4C7E-B63F-D7DEFCA7D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416" y="2404872"/>
              <a:ext cx="2171700" cy="18288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11C18C8-8F89-4677-9246-22D7609EF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61" y="1987221"/>
              <a:ext cx="4840428" cy="3279932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1ADEE23-9256-45FD-8D7B-40004E4ACFC4}"/>
                </a:ext>
              </a:extLst>
            </p:cNvPr>
            <p:cNvSpPr txBox="1"/>
            <p:nvPr/>
          </p:nvSpPr>
          <p:spPr>
            <a:xfrm>
              <a:off x="3645408" y="4651323"/>
              <a:ext cx="1292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搭渡輪</a:t>
              </a:r>
              <a:endPara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19223718-9CD0-4938-B00F-30190AD36C72}"/>
              </a:ext>
            </a:extLst>
          </p:cNvPr>
          <p:cNvGrpSpPr/>
          <p:nvPr/>
        </p:nvGrpSpPr>
        <p:grpSpPr>
          <a:xfrm rot="942816">
            <a:off x="6872150" y="1859361"/>
            <a:ext cx="4593717" cy="3535651"/>
            <a:chOff x="6872150" y="1859361"/>
            <a:chExt cx="4593717" cy="353565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7AC22A1-1639-4AAD-93E6-C0CCBFBE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224" y="2420112"/>
              <a:ext cx="2692400" cy="20574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A3EFF6F-AB18-45AC-B58D-803842C3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150" y="1859361"/>
              <a:ext cx="4593717" cy="3535651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9874130-7B35-44C2-A83A-CB7C7379040E}"/>
                </a:ext>
              </a:extLst>
            </p:cNvPr>
            <p:cNvSpPr txBox="1"/>
            <p:nvPr/>
          </p:nvSpPr>
          <p:spPr>
            <a:xfrm>
              <a:off x="8205216" y="4459330"/>
              <a:ext cx="1584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789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5819434-2C0D-4A43-9099-171230603203}"/>
              </a:ext>
            </a:extLst>
          </p:cNvPr>
          <p:cNvSpPr txBox="1"/>
          <p:nvPr/>
        </p:nvSpPr>
        <p:spPr>
          <a:xfrm>
            <a:off x="2811611" y="638832"/>
            <a:ext cx="7341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美味的小吃 </a:t>
            </a:r>
            <a:r>
              <a:rPr lang="en-US" altLang="zh-TW" sz="4400" dirty="0"/>
              <a:t>Delicious snacks</a:t>
            </a:r>
            <a:endParaRPr lang="zh-TW" altLang="en-US" sz="4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A57D4A-95BB-4038-AE93-B2C94D78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8" y="2478086"/>
            <a:ext cx="259080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0F040FE-75AA-40ED-A946-0F93ABC1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2452686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2AFD948-F043-44EB-B5A1-501E4DF2F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43" y="2452687"/>
            <a:ext cx="26479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E92412-6E5D-43A4-9E27-A1F3E83EE01E}"/>
              </a:ext>
            </a:extLst>
          </p:cNvPr>
          <p:cNvSpPr txBox="1"/>
          <p:nvPr/>
        </p:nvSpPr>
        <p:spPr>
          <a:xfrm>
            <a:off x="1603169" y="4690753"/>
            <a:ext cx="203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阿婆鐵蛋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5D0C07-D317-4D61-A135-705A7C4482B3}"/>
              </a:ext>
            </a:extLst>
          </p:cNvPr>
          <p:cNvSpPr txBox="1"/>
          <p:nvPr/>
        </p:nvSpPr>
        <p:spPr>
          <a:xfrm>
            <a:off x="5094514" y="4690753"/>
            <a:ext cx="191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炸蝦捲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D2F1D20-7CF4-4F06-9130-76AD13BFE964}"/>
              </a:ext>
            </a:extLst>
          </p:cNvPr>
          <p:cNvSpPr txBox="1"/>
          <p:nvPr/>
        </p:nvSpPr>
        <p:spPr>
          <a:xfrm>
            <a:off x="8163543" y="4690753"/>
            <a:ext cx="242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738510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華康中黑體</vt:lpstr>
      <vt:lpstr>華康布丁體W7</vt:lpstr>
      <vt:lpstr>華康海報體W9</vt:lpstr>
      <vt:lpstr>華康龍門石碑</vt:lpstr>
      <vt:lpstr>華康魏碑體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2025-04-01T01:50:14Z</dcterms:created>
  <dcterms:modified xsi:type="dcterms:W3CDTF">2025-06-10T02:10:10Z</dcterms:modified>
</cp:coreProperties>
</file>