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00FF"/>
    <a:srgbClr val="FF99FF"/>
    <a:srgbClr val="9966FF"/>
    <a:srgbClr val="CC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4F4FF9-DFD5-4A94-BFFD-9A1765701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418348-CED1-4A2D-90CE-DCF796889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450CF0-0354-48DB-A4DE-289A9265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1945A7-7749-42D6-A775-DB42F55D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6D75DA-EC4F-4DFE-B274-D2EDD79C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7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C099CB-8639-4CFA-A2A5-7425B7A9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B2E872A-1DAF-44C0-A76F-7D3AFBB02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52D894-A4A0-418F-B620-68238DF5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BAFE0B-24A3-41A1-B229-7565FEA5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A9871A-937E-4562-AA21-F6AFC281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2F5C6DE-601C-49F4-A3AD-5B4A1713E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27AFCC-337F-4280-BCD0-C107C65CB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7BD566-1718-4FC0-980A-12232199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A75822-AAA0-4C47-919E-B3BDB2E9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8402AA-6974-4A65-A889-F6DB0EF8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37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16138A-9ABA-440C-9252-D7FF3BE5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D07362-4B1D-4E45-87E1-73B926AE8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6D3440-A3F3-46A7-8F6B-71ADEB63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E51212-6B89-4841-8253-7AEB813A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53F4DA-BB41-475E-BC7E-5BBA1989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18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B689F0-861F-41E4-81CC-52FD52DD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CE2D91-E9CA-442B-9183-C5E6FA6D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B4A4B4-EE99-499C-A152-6EE797C5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B1C803-6AC5-43FF-955F-B67D00DD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F60EDC-2E80-4781-AF0F-C777FEE8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3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9CEB02-2947-4A4C-9593-257B348A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1D8EED-A217-4F45-86D2-8D05BD94D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09C0967-9D13-4A45-819E-0FE048C6C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495AA3-8630-415F-BD6F-8DB7FCBC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5C0AF49-1064-4A51-8107-E3AF2907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88E1F3-4E7A-4A53-839F-8C178BBA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91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D9E9CB-CF83-40D2-A29D-A7196765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DAD4B9-F520-404B-B006-3EBB1202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C3BB67-0838-4C20-B47D-79A117D72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58438D3-4E57-41D0-A137-1760CD1C2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C71EB8C-A0B7-4FB9-9E90-B232D1D5C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0F6E3D-61BA-4971-B9AC-497895CE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D1E03DC-5FFD-49BB-8E84-DA9442EA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BB9F734-4DA9-4C99-8030-9045A287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8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5A9182-3DBD-4C55-9A63-DD8E168B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3ACE2C-21DC-44E5-8F4C-F5ECCCA4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5F9991-49E3-45F4-8F6B-4544E43E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0A0B92-243E-467D-A5A7-026612A1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1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0EE7B95-CEAF-4773-A7EB-19E6FC63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1CDAEB3-96D5-43A3-99CE-CFF3882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B5CC49-FC21-4E3D-9693-81C272AE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66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4D26A-4CE3-4040-A410-F25DFB46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D0C645-A572-421F-807F-4E37390A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B3C9FF-B7B0-4CF6-8801-AA8A1861D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862A00-06AA-4590-B1C6-DFCE86DA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243616-A5DB-4E03-A95F-C3A3A47A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C5DE58-31DC-4FB9-82D3-AD3D7A02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5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9977D-7069-40E3-B9BF-F516A87E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6F1A53C-ED4C-4274-ABE9-74A21E1E6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3DA9C5F-D178-4931-9327-03246FDA7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0F2128-D218-4830-9561-8E5AC8A9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154CA1-6215-4656-BE15-B8817767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8AFCAB-D687-433E-A3AA-DC33C9C0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63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AAD8C09-17B3-4F65-B384-6791049F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AD3C32-6D54-4FC5-BEB6-FCE804511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9BC6A3-9B6E-4999-9E02-72691137F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70DD8-54DC-4AEA-8DC4-37D41977068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A1409A-0F78-4EE9-859D-C03C79938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F3BD20-0A7A-402E-8DA7-B7655BBCC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A78B-4CC5-4D7E-B152-EDCD516B9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9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0CA1259-4D32-4C3F-97B0-74F698721645}"/>
              </a:ext>
            </a:extLst>
          </p:cNvPr>
          <p:cNvSpPr/>
          <p:nvPr/>
        </p:nvSpPr>
        <p:spPr>
          <a:xfrm>
            <a:off x="2683299" y="745068"/>
            <a:ext cx="7976864" cy="31917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rgbClr val="CC00FF"/>
                  </a:solidFill>
                </a:ln>
                <a:solidFill>
                  <a:srgbClr val="CC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校外教學 </a:t>
            </a:r>
            <a:r>
              <a:rPr lang="en-US" altLang="zh-TW" sz="6000" dirty="0">
                <a:ln w="0">
                  <a:solidFill>
                    <a:srgbClr val="CC00FF"/>
                  </a:solidFill>
                </a:ln>
                <a:solidFill>
                  <a:srgbClr val="CC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Happy Go</a:t>
            </a:r>
            <a:endParaRPr lang="zh-TW" altLang="en-US" sz="6000" b="0" cap="none" spc="0" dirty="0">
              <a:ln w="0">
                <a:solidFill>
                  <a:srgbClr val="CC00FF"/>
                </a:solidFill>
              </a:ln>
              <a:solidFill>
                <a:srgbClr val="CC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3565B4-EA15-4F66-A957-551882960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77" y="2106221"/>
            <a:ext cx="3414889" cy="256116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260A045-05AA-4BDA-982B-3971861A5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91" y="1379897"/>
            <a:ext cx="6885078" cy="452120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039D140-5FAB-49AC-A5B5-88D0343A9C10}"/>
              </a:ext>
            </a:extLst>
          </p:cNvPr>
          <p:cNvSpPr txBox="1"/>
          <p:nvPr/>
        </p:nvSpPr>
        <p:spPr>
          <a:xfrm>
            <a:off x="5046134" y="1219839"/>
            <a:ext cx="28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9900FF"/>
                </a:solidFill>
                <a:latin typeface="華康相撲體(P)" panose="02010609000000000000" pitchFamily="49" charset="-120"/>
                <a:ea typeface="華康相撲體(P)" panose="02010609000000000000" pitchFamily="49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BD9E781-AB35-485F-A957-A924752473AC}"/>
              </a:ext>
            </a:extLst>
          </p:cNvPr>
          <p:cNvSpPr txBox="1"/>
          <p:nvPr/>
        </p:nvSpPr>
        <p:spPr>
          <a:xfrm>
            <a:off x="9990667" y="4326467"/>
            <a:ext cx="149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66FF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班級：</a:t>
            </a:r>
            <a:r>
              <a:rPr lang="en-US" altLang="zh-TW" dirty="0">
                <a:solidFill>
                  <a:srgbClr val="FF66FF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404</a:t>
            </a:r>
          </a:p>
          <a:p>
            <a:r>
              <a:rPr lang="zh-TW" altLang="en-US" dirty="0">
                <a:solidFill>
                  <a:srgbClr val="FF66FF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座號：</a:t>
            </a:r>
            <a:r>
              <a:rPr lang="en-US" altLang="zh-TW" dirty="0">
                <a:solidFill>
                  <a:srgbClr val="FF66FF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30</a:t>
            </a:r>
          </a:p>
          <a:p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6EDF84DF-B846-40D1-96BB-EC50788F3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417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29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9BDEB67-F1D8-48BF-AE10-C48CC2D4E06E}"/>
              </a:ext>
            </a:extLst>
          </p:cNvPr>
          <p:cNvSpPr txBox="1"/>
          <p:nvPr/>
        </p:nvSpPr>
        <p:spPr>
          <a:xfrm>
            <a:off x="2425700" y="863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9966FF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FF99FF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So much fun here</a:t>
            </a:r>
            <a:endParaRPr lang="zh-TW" altLang="en-US" sz="4400" dirty="0">
              <a:solidFill>
                <a:srgbClr val="FF99FF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89AEA8F-DBA5-4DEB-A0C8-6E5388B6701E}"/>
              </a:ext>
            </a:extLst>
          </p:cNvPr>
          <p:cNvGrpSpPr/>
          <p:nvPr/>
        </p:nvGrpSpPr>
        <p:grpSpPr>
          <a:xfrm rot="20743772">
            <a:off x="673600" y="2178870"/>
            <a:ext cx="4839120" cy="3279046"/>
            <a:chOff x="302197" y="2088821"/>
            <a:chExt cx="4839120" cy="327904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BCA18100-8CB4-4760-80CA-BF8D0E541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633" y="2514599"/>
              <a:ext cx="2214033" cy="1864449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2C64874-25B9-4E93-847C-ABEFA1FF3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97" y="2088821"/>
              <a:ext cx="4839120" cy="3279046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3626D0DF-A440-4ABC-B1E7-9DBDDE672961}"/>
                </a:ext>
              </a:extLst>
            </p:cNvPr>
            <p:cNvSpPr txBox="1"/>
            <p:nvPr/>
          </p:nvSpPr>
          <p:spPr>
            <a:xfrm>
              <a:off x="2543957" y="4834828"/>
              <a:ext cx="1257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9900FF"/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0C057E0-F36C-4413-8428-E82A76BD3A3E}"/>
              </a:ext>
            </a:extLst>
          </p:cNvPr>
          <p:cNvGrpSpPr/>
          <p:nvPr/>
        </p:nvGrpSpPr>
        <p:grpSpPr>
          <a:xfrm rot="510365">
            <a:off x="6251356" y="1995688"/>
            <a:ext cx="4506817" cy="3810886"/>
            <a:chOff x="6251356" y="1995688"/>
            <a:chExt cx="4506817" cy="3810886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9A09623A-DF84-4877-A19F-BFE746F31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65" y="2699643"/>
              <a:ext cx="2870201" cy="219326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38D0EE2-7B4D-4DA7-A17F-8849FFD56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356" y="1995688"/>
              <a:ext cx="4506817" cy="3810886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38A19647-931B-4575-978C-42ADE6680E3F}"/>
                </a:ext>
              </a:extLst>
            </p:cNvPr>
            <p:cNvSpPr txBox="1"/>
            <p:nvPr/>
          </p:nvSpPr>
          <p:spPr>
            <a:xfrm>
              <a:off x="7679267" y="4978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705D9AA7-CAA1-4255-B3AB-9419B4E89EEF}"/>
                </a:ext>
              </a:extLst>
            </p:cNvPr>
            <p:cNvSpPr txBox="1"/>
            <p:nvPr/>
          </p:nvSpPr>
          <p:spPr>
            <a:xfrm>
              <a:off x="7605216" y="4886067"/>
              <a:ext cx="1799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CC00FF"/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94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AEC0F13-EDD5-4D8D-86C4-0C42D7BE492B}"/>
              </a:ext>
            </a:extLst>
          </p:cNvPr>
          <p:cNvSpPr txBox="1"/>
          <p:nvPr/>
        </p:nvSpPr>
        <p:spPr>
          <a:xfrm>
            <a:off x="2171700" y="546100"/>
            <a:ext cx="7848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9900FF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美味的小吃</a:t>
            </a:r>
            <a:r>
              <a:rPr lang="zh-TW" altLang="en-US" sz="4400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 </a:t>
            </a:r>
            <a:r>
              <a:rPr lang="en-US" altLang="zh-TW" sz="4400" dirty="0">
                <a:solidFill>
                  <a:srgbClr val="FF66FF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Delicious snacks</a:t>
            </a:r>
          </a:p>
          <a:p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37CBA6F-2924-45BC-9268-C52B40ADEE1A}"/>
              </a:ext>
            </a:extLst>
          </p:cNvPr>
          <p:cNvGrpSpPr/>
          <p:nvPr/>
        </p:nvGrpSpPr>
        <p:grpSpPr>
          <a:xfrm>
            <a:off x="1312333" y="2058987"/>
            <a:ext cx="2912533" cy="2579890"/>
            <a:chOff x="1244600" y="2058987"/>
            <a:chExt cx="2912533" cy="257989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C579FFE-AC9D-4130-A97F-9AB0FEEB7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00" y="2058987"/>
              <a:ext cx="259080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9150C16-149C-40A7-AC1F-960B4EC5577A}"/>
                </a:ext>
              </a:extLst>
            </p:cNvPr>
            <p:cNvSpPr txBox="1"/>
            <p:nvPr/>
          </p:nvSpPr>
          <p:spPr>
            <a:xfrm>
              <a:off x="1566333" y="4115657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9900FF"/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阿婆鐵蛋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2BB0F389-4701-43EB-977A-6CE1BB5A7CAA}"/>
              </a:ext>
            </a:extLst>
          </p:cNvPr>
          <p:cNvGrpSpPr/>
          <p:nvPr/>
        </p:nvGrpSpPr>
        <p:grpSpPr>
          <a:xfrm>
            <a:off x="4800600" y="2058987"/>
            <a:ext cx="2946400" cy="2579890"/>
            <a:chOff x="4800600" y="2058987"/>
            <a:chExt cx="2946400" cy="257989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AF8D14C-0166-4C04-80F1-C0C1DF8D8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058987"/>
              <a:ext cx="259080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37630C9B-F4AF-4D1A-96AF-FD1DD1CA0054}"/>
                </a:ext>
              </a:extLst>
            </p:cNvPr>
            <p:cNvSpPr txBox="1"/>
            <p:nvPr/>
          </p:nvSpPr>
          <p:spPr>
            <a:xfrm>
              <a:off x="5418667" y="4115657"/>
              <a:ext cx="2328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9900FF"/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炸蝦捲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1EBE865B-B962-4AAB-B7DE-FA66380B9FB9}"/>
              </a:ext>
            </a:extLst>
          </p:cNvPr>
          <p:cNvGrpSpPr/>
          <p:nvPr/>
        </p:nvGrpSpPr>
        <p:grpSpPr>
          <a:xfrm>
            <a:off x="8124825" y="2058987"/>
            <a:ext cx="3190875" cy="2579890"/>
            <a:chOff x="8124825" y="2058987"/>
            <a:chExt cx="3190875" cy="257989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FCCE4CC-AABE-45C0-87AE-3EC0C64F9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825" y="2058987"/>
              <a:ext cx="264795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64E4EF4-D405-4483-B6F4-B0E5F1084D42}"/>
                </a:ext>
              </a:extLst>
            </p:cNvPr>
            <p:cNvSpPr txBox="1"/>
            <p:nvPr/>
          </p:nvSpPr>
          <p:spPr>
            <a:xfrm>
              <a:off x="8724900" y="4115657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9900FF"/>
                  </a:solidFill>
                  <a:latin typeface="華康布丁體W7" panose="040B0709000000000000" pitchFamily="81" charset="-120"/>
                  <a:ea typeface="華康布丁體W7" panose="040B0709000000000000" pitchFamily="81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76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華康布丁體W7</vt:lpstr>
      <vt:lpstr>華康相撲體(P)</vt:lpstr>
      <vt:lpstr>華康海報體W9(P)</vt:lpstr>
      <vt:lpstr>華康勘亭流</vt:lpstr>
      <vt:lpstr>華康勘亭流(P)</vt:lpstr>
      <vt:lpstr>華康超圓體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2025-04-10T06:33:00Z</dcterms:created>
  <dcterms:modified xsi:type="dcterms:W3CDTF">2025-06-19T06:35:48Z</dcterms:modified>
</cp:coreProperties>
</file>