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1" r:id="rId6"/>
    <p:sldId id="262" r:id="rId7"/>
    <p:sldId id="266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 朱宸霈" initials="K朱" lastIdx="1" clrIdx="0">
    <p:extLst>
      <p:ext uri="{19B8F6BF-5375-455C-9EA6-DF929625EA0E}">
        <p15:presenceInfo xmlns:p15="http://schemas.microsoft.com/office/powerpoint/2012/main" userId="0f38e06dab6e471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4F1C5-85CD-40BB-A3F8-C0B77B43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7EE9A53-075A-4231-8B56-0C45A0F4D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98BBEC-AF66-4B70-BB05-E5312B96B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33E0C7-F203-4449-8261-0737BE3C7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B8E9BE-208F-4C72-984E-D7CD5F518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8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07EE1C-A85E-48EF-BB01-0A094228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C52A074-6A30-4B34-A3AC-85C48C05B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151431-7B8E-4D36-8DE5-CAA39FF94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E2D35B8-841D-4461-BB50-4F3BDD12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5293BD0-3F08-4E2D-970B-28C0A4AA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47F0B58-F702-4BA8-870E-D31A606B1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E3184E6-FE86-4583-A6A5-1C8957A06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1E1D5A7-73EC-441B-BFEF-25BAFB23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55A649-0942-4C05-9FF3-F58E6675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C3DD35-CB1D-4A17-8AC9-6E8084CC5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63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0A0BEA-E7FA-440A-B66E-0F3BE8F5C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F80414-0F5A-43D2-A925-710857676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CEA876-79E1-4132-A807-158407D9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6675E5-64DE-4C56-B38C-AF9F6AB8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901DBC-44EB-4245-9673-BCFED1C3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75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8B332D-D2D8-4998-B19E-EE8BF9C0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24ACE0-253A-4CC7-AB18-E963B99B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674FA8-D902-4522-B5EA-05E58CD7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1960A0E-157F-4927-A613-55478601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5BA3CE-100C-4E2D-B247-27E052C6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392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353A90-6B8D-4BB4-95C1-499C5873D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36A79B-6CDE-4D78-BD74-E4235B33E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96D282-C0DB-49D7-8C88-7119008E3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26911A-9455-4E2A-BFCB-56E9689E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6A3FDA-0D19-4B83-BB0A-8A45DB70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0BDC04-8520-4EC6-9B6C-1BBC9FB0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83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01D765-8E00-425B-A416-812048D6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AED34A-7B29-40EA-BF83-118BD4786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50D5D5F-64D7-4ED0-A892-E5BF5F415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82FC845-B87A-4BF8-A6D0-BDC4DB269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FCE44B8-BF6A-4473-8CA0-F050DC01A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BA0EC32-30A5-44D5-BCD2-A7C70DEC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1F6608A-3BD9-43D1-9BFC-8D05ADB1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D82E6C3-D625-41D7-A53D-C574099E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96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65BA4F-4814-4666-AB84-94AA9158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CEA637B-A5D0-4320-B94F-2476E6AB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4159607-2AA7-4DA6-B786-05D497A8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8B394C2-C1AF-4236-9ADA-A7D0E9CE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71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4C5CFF-BFCC-4410-9BBD-7EEE79C2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EB0B7AC-CAFD-4BB5-9664-1322F7FB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5C5D1F-1D32-470E-8C21-F009B648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91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D5B43-EDD5-4E9F-8DE8-13970DA7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89C27A-EA62-4CD2-B988-745FE411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53BD9ED-EB9D-44E1-9A25-612AAFF9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88A5055-35A3-466D-A69B-C3E8300C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DCF20C-CD94-4369-9541-3C53D4D8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F24BB29-CA63-418B-BAAB-4BBF0F294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969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E6C4B-F6F2-49B9-B2FA-53902FEF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9A426BF-9EC2-44D7-A696-5E85FF061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464037D-AA03-42BE-9A60-50F7C87B1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7941B1B-F30E-4784-AE6B-BA36B171B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969D195-F0F8-4F82-8891-17B71E8E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BCBC9E0-5141-49D3-A751-4108DF4E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0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BFF444A-1DBF-4C4E-A9DA-F4924633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99B33A7-34C2-4BE6-BA76-DB62F2B3B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085D007-41AE-459F-9CE2-79EC33125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F04E-5828-4EF4-8053-688894B80F2A}" type="datetimeFigureOut">
              <a:rPr lang="zh-TW" altLang="en-US" smtClean="0"/>
              <a:t>2020/3/2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332AB6-57F1-4D47-B25B-209C09574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F7E80A9-7C6F-493D-8442-55E138109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5747D-E4C6-441F-80B1-E03629BE7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58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1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ED7AD9-8AE2-4849-BA89-0B8D578EA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115" y="167473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我的寒假分享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3B02AA2-4C5D-4DB5-91CD-17BBC054B9CD}"/>
              </a:ext>
            </a:extLst>
          </p:cNvPr>
          <p:cNvSpPr txBox="1"/>
          <p:nvPr/>
        </p:nvSpPr>
        <p:spPr>
          <a:xfrm>
            <a:off x="9336506" y="5467149"/>
            <a:ext cx="3445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蔡秉學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4D59B95-5E71-4D07-A8A0-58FE6F3646DE}"/>
              </a:ext>
            </a:extLst>
          </p:cNvPr>
          <p:cNvSpPr txBox="1"/>
          <p:nvPr/>
        </p:nvSpPr>
        <p:spPr>
          <a:xfrm>
            <a:off x="3968817" y="3850106"/>
            <a:ext cx="4466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</a:rPr>
              <a:t>안 녕 하 세 요</a:t>
            </a:r>
            <a:r>
              <a:rPr lang="en-US" altLang="ko-KR" sz="4000" dirty="0">
                <a:solidFill>
                  <a:srgbClr val="FF0000"/>
                </a:solidFill>
              </a:rPr>
              <a:t/>
            </a:r>
            <a:br>
              <a:rPr lang="en-US" altLang="ko-KR" sz="4000" dirty="0">
                <a:solidFill>
                  <a:srgbClr val="FF0000"/>
                </a:solidFill>
              </a:rPr>
            </a:br>
            <a:r>
              <a:rPr lang="en-US" altLang="zh-TW" sz="4000" dirty="0">
                <a:solidFill>
                  <a:srgbClr val="FF0000"/>
                </a:solidFill>
              </a:rPr>
              <a:t>(</a:t>
            </a:r>
            <a:r>
              <a:rPr lang="zh-TW" altLang="en-US" sz="4000" dirty="0">
                <a:solidFill>
                  <a:srgbClr val="FF0000"/>
                </a:solidFill>
              </a:rPr>
              <a:t>您   好</a:t>
            </a:r>
            <a:r>
              <a:rPr lang="en-US" altLang="zh-TW" sz="4000" dirty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1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1" name="Rectangle 200">
            <a:extLst>
              <a:ext uri="{FF2B5EF4-FFF2-40B4-BE49-F238E27FC236}">
                <a16:creationId xmlns:a16="http://schemas.microsoft.com/office/drawing/2014/main" id="{3D970B91-29E2-4F24-B764-43BD55681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A509987-BB0B-495B-A415-92E8F1AD3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644" y="717391"/>
            <a:ext cx="3237916" cy="32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內容版面配置區 5" descr="一張含有 畫畫 的圖片&#10;&#10;自動產生的描述">
            <a:extLst>
              <a:ext uri="{FF2B5EF4-FFF2-40B4-BE49-F238E27FC236}">
                <a16:creationId xmlns:a16="http://schemas.microsoft.com/office/drawing/2014/main" id="{D54AB240-93A2-4C06-B18D-1F7FBA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5" r="3792"/>
          <a:stretch/>
        </p:blipFill>
        <p:spPr>
          <a:xfrm>
            <a:off x="6418027" y="717391"/>
            <a:ext cx="4419432" cy="3237916"/>
          </a:xfrm>
          <a:prstGeom prst="rect">
            <a:avLst/>
          </a:prstGeom>
        </p:spPr>
      </p:pic>
      <p:sp>
        <p:nvSpPr>
          <p:cNvPr id="203" name="Freeform: Shape 202">
            <a:extLst>
              <a:ext uri="{FF2B5EF4-FFF2-40B4-BE49-F238E27FC236}">
                <a16:creationId xmlns:a16="http://schemas.microsoft.com/office/drawing/2014/main" id="{410C1444-5E64-4361-A98D-1098E1813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184987"/>
            <a:ext cx="709612" cy="1671635"/>
          </a:xfrm>
          <a:custGeom>
            <a:avLst/>
            <a:gdLst>
              <a:gd name="connsiteX0" fmla="*/ 0 w 709612"/>
              <a:gd name="connsiteY0" fmla="*/ 0 h 1671635"/>
              <a:gd name="connsiteX1" fmla="*/ 709612 w 709612"/>
              <a:gd name="connsiteY1" fmla="*/ 578069 h 1671635"/>
              <a:gd name="connsiteX2" fmla="*/ 709612 w 709612"/>
              <a:gd name="connsiteY2" fmla="*/ 1671635 h 1671635"/>
              <a:gd name="connsiteX3" fmla="*/ 189293 w 709612"/>
              <a:gd name="connsiteY3" fmla="*/ 1671635 h 1671635"/>
              <a:gd name="connsiteX4" fmla="*/ 0 w 709612"/>
              <a:gd name="connsiteY4" fmla="*/ 1517432 h 167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612" h="1671635">
                <a:moveTo>
                  <a:pt x="0" y="0"/>
                </a:moveTo>
                <a:lnTo>
                  <a:pt x="709612" y="578069"/>
                </a:lnTo>
                <a:lnTo>
                  <a:pt x="709612" y="1671635"/>
                </a:lnTo>
                <a:lnTo>
                  <a:pt x="189293" y="1671635"/>
                </a:lnTo>
                <a:lnTo>
                  <a:pt x="0" y="151743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33" name="Freeform 46">
            <a:extLst>
              <a:ext uri="{FF2B5EF4-FFF2-40B4-BE49-F238E27FC236}">
                <a16:creationId xmlns:a16="http://schemas.microsoft.com/office/drawing/2014/main" id="{26B27121-84C3-4B13-BF63-FC689097F8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5000381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47">
            <a:extLst>
              <a:ext uri="{FF2B5EF4-FFF2-40B4-BE49-F238E27FC236}">
                <a16:creationId xmlns:a16="http://schemas.microsoft.com/office/drawing/2014/main" id="{9EC59F2A-3391-4680-823A-EB19F0C67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4803531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0A8413F-D55B-496A-A28C-9D9D7434FA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4232295"/>
            <a:ext cx="11547945" cy="21075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BD76D9-8203-4236-B5AC-72CDF9D3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79" y="4543123"/>
            <a:ext cx="10021773" cy="157062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altLang="zh-TW" sz="3500" dirty="0">
                <a:solidFill>
                  <a:srgbClr val="C00000"/>
                </a:solidFill>
              </a:rPr>
              <a:t/>
            </a:r>
            <a:br>
              <a:rPr lang="en-US" altLang="zh-TW" sz="3500" dirty="0">
                <a:solidFill>
                  <a:srgbClr val="C00000"/>
                </a:solidFill>
              </a:rPr>
            </a:br>
            <a:r>
              <a:rPr lang="zh-TW" altLang="en-US" sz="3500" dirty="0">
                <a:solidFill>
                  <a:srgbClr val="C00000"/>
                </a:solidFill>
              </a:rPr>
              <a:t>這就是我這次寒假的分享報告</a:t>
            </a:r>
            <a:r>
              <a:rPr lang="en-US" altLang="zh-TW" sz="3500" dirty="0">
                <a:solidFill>
                  <a:srgbClr val="C00000"/>
                </a:solidFill>
              </a:rPr>
              <a:t/>
            </a:r>
            <a:br>
              <a:rPr lang="en-US" altLang="zh-TW" sz="3500" dirty="0">
                <a:solidFill>
                  <a:srgbClr val="C00000"/>
                </a:solidFill>
              </a:rPr>
            </a:br>
            <a:r>
              <a:rPr lang="zh-TW" altLang="en-US" sz="3500" dirty="0">
                <a:solidFill>
                  <a:srgbClr val="C00000"/>
                </a:solidFill>
              </a:rPr>
              <a:t>我的報告結束</a:t>
            </a:r>
            <a:r>
              <a:rPr lang="en-US" altLang="zh-TW" sz="3500" dirty="0">
                <a:solidFill>
                  <a:srgbClr val="C00000"/>
                </a:solidFill>
              </a:rPr>
              <a:t/>
            </a:r>
            <a:br>
              <a:rPr lang="en-US" altLang="zh-TW" sz="3500" dirty="0">
                <a:solidFill>
                  <a:srgbClr val="C00000"/>
                </a:solidFill>
              </a:rPr>
            </a:br>
            <a:r>
              <a:rPr lang="zh-TW" altLang="en-US" sz="3500" dirty="0">
                <a:solidFill>
                  <a:srgbClr val="C00000"/>
                </a:solidFill>
              </a:rPr>
              <a:t>謝謝大家</a:t>
            </a:r>
            <a:r>
              <a:rPr lang="en-US" altLang="zh-TW" sz="2800" dirty="0">
                <a:solidFill>
                  <a:srgbClr val="FFFFFF"/>
                </a:solidFill>
              </a:rPr>
              <a:t/>
            </a:r>
            <a:br>
              <a:rPr lang="en-US" altLang="zh-TW" sz="2800" dirty="0">
                <a:solidFill>
                  <a:srgbClr val="FFFFFF"/>
                </a:solidFill>
              </a:rPr>
            </a:br>
            <a:endParaRPr lang="en-US" altLang="zh-TW" sz="2800" dirty="0">
              <a:solidFill>
                <a:srgbClr val="FFFFFF"/>
              </a:solidFill>
            </a:endParaRP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7216072-6C37-43CE-8DE1-BE023A53F3B1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845968" y="7238198"/>
            <a:ext cx="45719" cy="77002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endParaRPr lang="zh-TW" altLang="en-US" sz="20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 descr="一張含有 個人, 女性, 擺姿勢, 人 的圖片&#10;&#10;自動產生的描述">
            <a:extLst>
              <a:ext uri="{FF2B5EF4-FFF2-40B4-BE49-F238E27FC236}">
                <a16:creationId xmlns:a16="http://schemas.microsoft.com/office/drawing/2014/main" id="{EB95BBDC-DBCF-4CD5-84D3-AF24E516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-1219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7DF9BAE-B51C-4363-95E3-343664F4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抵達機場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因為那時候武漢肺炎流行所以要戴口罩</a:t>
            </a:r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!!!</a:t>
            </a:r>
            <a:r>
              <a:rPr lang="zh-TW" altLang="en-US" sz="2800" dirty="0">
                <a:solidFill>
                  <a:schemeClr val="accent5">
                    <a:lumMod val="75000"/>
                  </a:schemeClr>
                </a:solidFill>
              </a:rPr>
              <a:t>拍全家福照紀念去韓國玩</a:t>
            </a:r>
            <a:endParaRPr lang="en-US" altLang="zh-TW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 descr="一張含有 畫畫 的圖片&#10;&#10;自動產生的描述">
            <a:extLst>
              <a:ext uri="{FF2B5EF4-FFF2-40B4-BE49-F238E27FC236}">
                <a16:creationId xmlns:a16="http://schemas.microsoft.com/office/drawing/2014/main" id="{0987D56E-1ABF-4CF3-A457-AE0874C353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07" y="5305246"/>
            <a:ext cx="382270" cy="3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9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DF0F2C3-1123-4574-8CE8-6BB9AB504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682" y="3051208"/>
            <a:ext cx="4731196" cy="2983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zh-TW" altLang="en-US" dirty="0">
                <a:solidFill>
                  <a:srgbClr val="FFFF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★</a:t>
            </a:r>
            <a:r>
              <a:rPr lang="zh-TW" altLang="en-US" dirty="0">
                <a:solidFill>
                  <a:srgbClr val="00B050"/>
                </a:solidFill>
              </a:rPr>
              <a:t>飯店很高級</a:t>
            </a:r>
            <a:r>
              <a:rPr lang="en-US" altLang="zh-TW" dirty="0">
                <a:solidFill>
                  <a:srgbClr val="00B050"/>
                </a:solidFill>
                <a:latin typeface="Poor Richard" panose="02080502050505020702" pitchFamily="18" charset="0"/>
              </a:rPr>
              <a:t>,</a:t>
            </a:r>
            <a:r>
              <a:rPr lang="zh-TW" altLang="en-US" dirty="0">
                <a:solidFill>
                  <a:srgbClr val="00B050"/>
                </a:solidFill>
                <a:latin typeface="Poor Richard" panose="02080502050505020702" pitchFamily="18" charset="0"/>
              </a:rPr>
              <a:t>但房間位置</a:t>
            </a:r>
            <a:r>
              <a:rPr lang="zh-TW" altLang="en-US" dirty="0">
                <a:solidFill>
                  <a:srgbClr val="00B050"/>
                </a:solidFill>
              </a:rPr>
              <a:t>要從現在這個地方走到最走廊的盡頭真的很累</a:t>
            </a:r>
            <a:r>
              <a:rPr lang="en-US" altLang="zh-TW" dirty="0">
                <a:solidFill>
                  <a:srgbClr val="00B050"/>
                </a:solidFill>
              </a:rPr>
              <a:t>!</a:t>
            </a: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內容版面配置區 4" descr="一張含有 室內, 地板, 建築物, 房間 的圖片&#10;&#10;自動產生的描述">
            <a:extLst>
              <a:ext uri="{FF2B5EF4-FFF2-40B4-BE49-F238E27FC236}">
                <a16:creationId xmlns:a16="http://schemas.microsoft.com/office/drawing/2014/main" id="{FF6CF549-3235-4A32-BA74-40DF6FC429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4" r="-2" b="-2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圖片 6" descr="一張含有 室內, 蛋糕, 桌, 坐 的圖片&#10;&#10;自動產生的描述">
            <a:extLst>
              <a:ext uri="{FF2B5EF4-FFF2-40B4-BE49-F238E27FC236}">
                <a16:creationId xmlns:a16="http://schemas.microsoft.com/office/drawing/2014/main" id="{6CB425AA-B88A-40DA-BD1F-0010CAC62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82" y="590635"/>
            <a:ext cx="2646948" cy="21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5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>
            <a:extLst>
              <a:ext uri="{FF2B5EF4-FFF2-40B4-BE49-F238E27FC236}">
                <a16:creationId xmlns:a16="http://schemas.microsoft.com/office/drawing/2014/main" id="{3051384A-26F6-47EF-A03A-A46D9524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634181"/>
            <a:ext cx="6586491" cy="128616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zh-TW" altLang="en-US" sz="5600" dirty="0">
                <a:solidFill>
                  <a:srgbClr val="00B0F0"/>
                </a:solidFill>
              </a:rPr>
              <a:t>冰雪世界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6FD4ABFA-94D3-4EE7-A9E2-03F09117C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>
                <a:solidFill>
                  <a:srgbClr val="00B050"/>
                </a:solidFill>
              </a:rPr>
              <a:t/>
            </a:r>
            <a:br>
              <a:rPr lang="en-US" altLang="zh-TW" sz="4000" dirty="0">
                <a:solidFill>
                  <a:srgbClr val="00B050"/>
                </a:solidFill>
              </a:rPr>
            </a:br>
            <a:r>
              <a:rPr lang="en-US" altLang="zh-TW" sz="4000" dirty="0">
                <a:solidFill>
                  <a:srgbClr val="00B050"/>
                </a:solidFill>
              </a:rPr>
              <a:t/>
            </a:r>
            <a:br>
              <a:rPr lang="en-US" altLang="zh-TW" sz="4000" dirty="0">
                <a:solidFill>
                  <a:srgbClr val="00B050"/>
                </a:solidFill>
              </a:rPr>
            </a:br>
            <a:r>
              <a:rPr lang="zh-TW" altLang="en-US" sz="4000" dirty="0">
                <a:solidFill>
                  <a:srgbClr val="00B050"/>
                </a:solidFill>
              </a:rPr>
              <a:t>韓國已經很冷了還去到冰雪世界更是冷</a:t>
            </a:r>
            <a:r>
              <a:rPr lang="en-US" altLang="zh-TW" sz="4000" dirty="0">
                <a:solidFill>
                  <a:srgbClr val="00B050"/>
                </a:solidFill>
              </a:rPr>
              <a:t/>
            </a:r>
            <a:br>
              <a:rPr lang="en-US" altLang="zh-TW" sz="4000" dirty="0">
                <a:solidFill>
                  <a:srgbClr val="00B050"/>
                </a:solidFill>
              </a:rPr>
            </a:br>
            <a:r>
              <a:rPr lang="zh-TW" altLang="en-US" sz="4000" dirty="0">
                <a:solidFill>
                  <a:srgbClr val="00B050"/>
                </a:solidFill>
              </a:rPr>
              <a:t>但它的滑冰道挺好玩的</a:t>
            </a:r>
            <a:r>
              <a:rPr lang="en-US" altLang="zh-TW" sz="4000" dirty="0">
                <a:solidFill>
                  <a:srgbClr val="00B050"/>
                </a:solidFill>
              </a:rPr>
              <a:t>!</a:t>
            </a:r>
          </a:p>
          <a:p>
            <a:endParaRPr lang="en-US" sz="2000" dirty="0"/>
          </a:p>
        </p:txBody>
      </p:sp>
      <p:pic>
        <p:nvPicPr>
          <p:cNvPr id="17" name="內容版面配置區 16" descr="一張含有 個人, 直立的, 消防栓, 握住 的圖片&#10;&#10;自動產生的描述">
            <a:extLst>
              <a:ext uri="{FF2B5EF4-FFF2-40B4-BE49-F238E27FC236}">
                <a16:creationId xmlns:a16="http://schemas.microsoft.com/office/drawing/2014/main" id="{12804CDC-9248-4F16-8ADC-4FA7FB4A1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r="474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EE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522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94B7FE0-99B8-4C66-A19C-687CB24B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4" y="5529883"/>
            <a:ext cx="6833937" cy="1511303"/>
          </a:xfrm>
        </p:spPr>
        <p:txBody>
          <a:bodyPr>
            <a:noAutofit/>
          </a:bodyPr>
          <a:lstStyle/>
          <a:p>
            <a:r>
              <a:rPr lang="zh-TW" altLang="en-US" sz="3000" dirty="0">
                <a:solidFill>
                  <a:srgbClr val="7030A0"/>
                </a:solidFill>
              </a:rPr>
              <a:t>去到一個不知道甚麼名字的山</a:t>
            </a:r>
            <a:r>
              <a:rPr lang="zh-TW" altLang="en-US" sz="3000" dirty="0">
                <a:solidFill>
                  <a:srgbClr val="7030A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？爬上最高的地方很有成就感</a:t>
            </a:r>
            <a:r>
              <a:rPr lang="en-US" altLang="zh-TW" sz="3000" dirty="0">
                <a:solidFill>
                  <a:srgbClr val="30303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/>
            </a:r>
            <a:br>
              <a:rPr lang="en-US" altLang="zh-TW" sz="3000" dirty="0">
                <a:solidFill>
                  <a:srgbClr val="30303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endParaRPr lang="zh-TW" altLang="en-US" sz="3000" dirty="0">
              <a:solidFill>
                <a:srgbClr val="303030"/>
              </a:solidFill>
            </a:endParaRPr>
          </a:p>
        </p:txBody>
      </p:sp>
      <p:pic>
        <p:nvPicPr>
          <p:cNvPr id="7" name="內容版面配置區 6" descr="一張含有 草, 室外, 大自然, 山丘 的圖片&#10;&#10;自動產生的描述">
            <a:extLst>
              <a:ext uri="{FF2B5EF4-FFF2-40B4-BE49-F238E27FC236}">
                <a16:creationId xmlns:a16="http://schemas.microsoft.com/office/drawing/2014/main" id="{FEFC9919-A6B9-4971-8871-91A6E9045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9" r="1" b="1"/>
          <a:stretch/>
        </p:blipFill>
        <p:spPr>
          <a:xfrm>
            <a:off x="782014" y="635547"/>
            <a:ext cx="5943905" cy="4479362"/>
          </a:xfrm>
          <a:prstGeom prst="rect">
            <a:avLst/>
          </a:prstGeom>
        </p:spPr>
      </p:pic>
      <p:pic>
        <p:nvPicPr>
          <p:cNvPr id="9" name="內容版面配置區 8" descr="一張含有 室外, 個人, 長椅, 草 的圖片&#10;&#10;自動產生的描述">
            <a:extLst>
              <a:ext uri="{FF2B5EF4-FFF2-40B4-BE49-F238E27FC236}">
                <a16:creationId xmlns:a16="http://schemas.microsoft.com/office/drawing/2014/main" id="{E2AAA59D-DCA3-4E86-830E-35968E10B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635547"/>
            <a:ext cx="4008438" cy="3002153"/>
          </a:xfr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9E8145AE-21EA-4CDC-BA11-27242B04B6C7}"/>
              </a:ext>
            </a:extLst>
          </p:cNvPr>
          <p:cNvSpPr txBox="1"/>
          <p:nvPr/>
        </p:nvSpPr>
        <p:spPr>
          <a:xfrm rot="10800000" flipV="1">
            <a:off x="7485151" y="5587886"/>
            <a:ext cx="470684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3500" dirty="0">
                <a:solidFill>
                  <a:srgbClr val="92D050"/>
                </a:solidFill>
              </a:rPr>
              <a:t>有一些人因為不想爬山所以在星巴克喝咖啡</a:t>
            </a:r>
            <a:endParaRPr lang="en-US" altLang="zh-TW" sz="3500" dirty="0">
              <a:solidFill>
                <a:srgbClr val="92D050"/>
              </a:solidFill>
            </a:endParaRPr>
          </a:p>
          <a:p>
            <a:pPr algn="just"/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877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34E5E7C-1976-4C3E-A934-9425D4F2BF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8D323F3-5366-46A1-A430-A21785CACE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6DEE7EB-4482-400B-9E16-49C2AD3E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4727448"/>
            <a:ext cx="7982712" cy="8686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5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吃的方面韓國壽喜燒</a:t>
            </a:r>
            <a:r>
              <a:rPr lang="zh-TW" altLang="en-US" sz="2500" kern="12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、豆腐鍋都很好吃</a:t>
            </a:r>
            <a:r>
              <a:rPr lang="en-US" altLang="zh-TW" sz="2500" kern="12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/>
            </a:r>
            <a:br>
              <a:rPr lang="en-US" altLang="zh-TW" sz="2500" kern="12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TW" altLang="en-US" sz="2500" kern="12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其他我都覺得還好可能不習慣</a:t>
            </a:r>
            <a:endParaRPr lang="en-US" altLang="zh-TW" sz="2500" kern="1200" dirty="0">
              <a:solidFill>
                <a:srgbClr val="0070C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F94368A0-A606-4A85-99C2-5DEC95FCC9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72E0929-6EEE-41D4-9ABF-0CEC30F3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184" y="5678424"/>
            <a:ext cx="6958584" cy="603504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sz="4600" dirty="0">
                <a:solidFill>
                  <a:schemeClr val="bg2">
                    <a:lumMod val="90000"/>
                  </a:schemeClr>
                </a:solidFill>
              </a:rPr>
              <a:t>順帶一提韓國的筷子是扁的超難用</a:t>
            </a:r>
          </a:p>
          <a:p>
            <a:pPr marL="0" indent="0" algn="ctr">
              <a:buNone/>
            </a:pP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內容版面配置區 4" descr="一張含有 桌, 個人, 坐, 室內 的圖片&#10;&#10;自動產生的描述">
            <a:extLst>
              <a:ext uri="{FF2B5EF4-FFF2-40B4-BE49-F238E27FC236}">
                <a16:creationId xmlns:a16="http://schemas.microsoft.com/office/drawing/2014/main" id="{D5B07EC4-1129-4AFB-8FFB-00EFDAD77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r="16987" b="-1"/>
          <a:stretch/>
        </p:blipFill>
        <p:spPr>
          <a:xfrm>
            <a:off x="20" y="10"/>
            <a:ext cx="5989300" cy="4426159"/>
          </a:xfrm>
          <a:prstGeom prst="rect">
            <a:avLst/>
          </a:prstGeom>
        </p:spPr>
      </p:pic>
      <p:pic>
        <p:nvPicPr>
          <p:cNvPr id="9" name="圖片 8" descr="一張含有 桌, 個人, 坐, 室內 的圖片&#10;&#10;自動產生的描述">
            <a:extLst>
              <a:ext uri="{FF2B5EF4-FFF2-40B4-BE49-F238E27FC236}">
                <a16:creationId xmlns:a16="http://schemas.microsoft.com/office/drawing/2014/main" id="{83AACC35-B8EE-4807-9896-5B01A0ECA6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64"/>
          <a:stretch/>
        </p:blipFill>
        <p:spPr>
          <a:xfrm>
            <a:off x="6202680" y="10"/>
            <a:ext cx="5989320" cy="442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圍欄, 個人, 室外, 建築物 的圖片&#10;&#10;自動產生的描述">
            <a:extLst>
              <a:ext uri="{FF2B5EF4-FFF2-40B4-BE49-F238E27FC236}">
                <a16:creationId xmlns:a16="http://schemas.microsoft.com/office/drawing/2014/main" id="{960BA454-91C3-4F7B-92F4-541060CC9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6" r="2" b="522"/>
          <a:stretch/>
        </p:blipFill>
        <p:spPr>
          <a:xfrm>
            <a:off x="6291697" y="10"/>
            <a:ext cx="5900303" cy="6857990"/>
          </a:xfrm>
          <a:custGeom>
            <a:avLst/>
            <a:gdLst/>
            <a:ahLst/>
            <a:cxnLst/>
            <a:rect l="l" t="t" r="r" b="b"/>
            <a:pathLst>
              <a:path w="5900303" h="6858000">
                <a:moveTo>
                  <a:pt x="0" y="0"/>
                </a:moveTo>
                <a:lnTo>
                  <a:pt x="5900303" y="0"/>
                </a:lnTo>
                <a:lnTo>
                  <a:pt x="5900303" y="6858000"/>
                </a:lnTo>
                <a:lnTo>
                  <a:pt x="3176153" y="685800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BB58064-A4A7-4713-99E4-0FF617635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9139740" cy="6528608"/>
          </a:xfrm>
          <a:custGeom>
            <a:avLst/>
            <a:gdLst>
              <a:gd name="connsiteX0" fmla="*/ 0 w 9139740"/>
              <a:gd name="connsiteY0" fmla="*/ 0 h 6528608"/>
              <a:gd name="connsiteX1" fmla="*/ 4595524 w 9139740"/>
              <a:gd name="connsiteY1" fmla="*/ 0 h 6528608"/>
              <a:gd name="connsiteX2" fmla="*/ 5629354 w 9139740"/>
              <a:gd name="connsiteY2" fmla="*/ 0 h 6528608"/>
              <a:gd name="connsiteX3" fmla="*/ 6101023 w 9139740"/>
              <a:gd name="connsiteY3" fmla="*/ 0 h 6528608"/>
              <a:gd name="connsiteX4" fmla="*/ 9139740 w 9139740"/>
              <a:gd name="connsiteY4" fmla="*/ 6528607 h 6528608"/>
              <a:gd name="connsiteX5" fmla="*/ 8805223 w 9139740"/>
              <a:gd name="connsiteY5" fmla="*/ 6528607 h 6528608"/>
              <a:gd name="connsiteX6" fmla="*/ 8805223 w 9139740"/>
              <a:gd name="connsiteY6" fmla="*/ 6528608 h 6528608"/>
              <a:gd name="connsiteX7" fmla="*/ 2264861 w 9139740"/>
              <a:gd name="connsiteY7" fmla="*/ 6528608 h 6528608"/>
              <a:gd name="connsiteX8" fmla="*/ 2265091 w 9139740"/>
              <a:gd name="connsiteY8" fmla="*/ 6528115 h 6528608"/>
              <a:gd name="connsiteX9" fmla="*/ 464154 w 9139740"/>
              <a:gd name="connsiteY9" fmla="*/ 6528115 h 6528608"/>
              <a:gd name="connsiteX10" fmla="*/ 464154 w 9139740"/>
              <a:gd name="connsiteY10" fmla="*/ 6528608 h 6528608"/>
              <a:gd name="connsiteX11" fmla="*/ 0 w 9139740"/>
              <a:gd name="connsiteY11" fmla="*/ 6528608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39740" h="6528608">
                <a:moveTo>
                  <a:pt x="0" y="0"/>
                </a:moveTo>
                <a:lnTo>
                  <a:pt x="4595524" y="0"/>
                </a:lnTo>
                <a:lnTo>
                  <a:pt x="5629354" y="0"/>
                </a:lnTo>
                <a:lnTo>
                  <a:pt x="6101023" y="0"/>
                </a:lnTo>
                <a:lnTo>
                  <a:pt x="9139740" y="6528607"/>
                </a:lnTo>
                <a:lnTo>
                  <a:pt x="8805223" y="6528607"/>
                </a:lnTo>
                <a:lnTo>
                  <a:pt x="8805223" y="6528608"/>
                </a:lnTo>
                <a:lnTo>
                  <a:pt x="2264861" y="6528608"/>
                </a:lnTo>
                <a:lnTo>
                  <a:pt x="2265091" y="6528115"/>
                </a:lnTo>
                <a:lnTo>
                  <a:pt x="464154" y="6528115"/>
                </a:lnTo>
                <a:lnTo>
                  <a:pt x="464154" y="6528608"/>
                </a:lnTo>
                <a:lnTo>
                  <a:pt x="0" y="6528608"/>
                </a:lnTo>
                <a:close/>
              </a:path>
            </a:pathLst>
          </a:custGeom>
          <a:solidFill>
            <a:srgbClr val="4C694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513AE7E-67B9-4C5D-9ED7-8A7CCBD5F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8887797" cy="6322742"/>
          </a:xfrm>
          <a:custGeom>
            <a:avLst/>
            <a:gdLst>
              <a:gd name="connsiteX0" fmla="*/ 852 w 8887797"/>
              <a:gd name="connsiteY0" fmla="*/ 0 h 6322742"/>
              <a:gd name="connsiteX1" fmla="*/ 4486873 w 8887797"/>
              <a:gd name="connsiteY1" fmla="*/ 0 h 6322742"/>
              <a:gd name="connsiteX2" fmla="*/ 5488103 w 8887797"/>
              <a:gd name="connsiteY2" fmla="*/ 0 h 6322742"/>
              <a:gd name="connsiteX3" fmla="*/ 5944899 w 8887797"/>
              <a:gd name="connsiteY3" fmla="*/ 0 h 6322742"/>
              <a:gd name="connsiteX4" fmla="*/ 8887797 w 8887797"/>
              <a:gd name="connsiteY4" fmla="*/ 6322741 h 6322742"/>
              <a:gd name="connsiteX5" fmla="*/ 8563828 w 8887797"/>
              <a:gd name="connsiteY5" fmla="*/ 6322741 h 6322742"/>
              <a:gd name="connsiteX6" fmla="*/ 8563828 w 8887797"/>
              <a:gd name="connsiteY6" fmla="*/ 6322742 h 6322742"/>
              <a:gd name="connsiteX7" fmla="*/ 2229703 w 8887797"/>
              <a:gd name="connsiteY7" fmla="*/ 6322742 h 6322742"/>
              <a:gd name="connsiteX8" fmla="*/ 2229925 w 8887797"/>
              <a:gd name="connsiteY8" fmla="*/ 6322264 h 6322742"/>
              <a:gd name="connsiteX9" fmla="*/ 485777 w 8887797"/>
              <a:gd name="connsiteY9" fmla="*/ 6322264 h 6322742"/>
              <a:gd name="connsiteX10" fmla="*/ 485777 w 8887797"/>
              <a:gd name="connsiteY10" fmla="*/ 6322742 h 6322742"/>
              <a:gd name="connsiteX11" fmla="*/ 0 w 8887797"/>
              <a:gd name="connsiteY11" fmla="*/ 6322742 h 6322742"/>
              <a:gd name="connsiteX12" fmla="*/ 0 w 8887797"/>
              <a:gd name="connsiteY12" fmla="*/ 488870 h 6322742"/>
              <a:gd name="connsiteX13" fmla="*/ 852 w 8887797"/>
              <a:gd name="connsiteY13" fmla="*/ 488870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87797" h="6322742">
                <a:moveTo>
                  <a:pt x="852" y="0"/>
                </a:moveTo>
                <a:lnTo>
                  <a:pt x="4486873" y="0"/>
                </a:lnTo>
                <a:lnTo>
                  <a:pt x="5488103" y="0"/>
                </a:lnTo>
                <a:lnTo>
                  <a:pt x="5944899" y="0"/>
                </a:lnTo>
                <a:lnTo>
                  <a:pt x="8887797" y="6322741"/>
                </a:lnTo>
                <a:lnTo>
                  <a:pt x="8563828" y="6322741"/>
                </a:lnTo>
                <a:lnTo>
                  <a:pt x="8563828" y="6322742"/>
                </a:lnTo>
                <a:lnTo>
                  <a:pt x="2229703" y="6322742"/>
                </a:lnTo>
                <a:lnTo>
                  <a:pt x="2229925" y="6322264"/>
                </a:lnTo>
                <a:lnTo>
                  <a:pt x="485777" y="6322264"/>
                </a:lnTo>
                <a:lnTo>
                  <a:pt x="485777" y="6322742"/>
                </a:lnTo>
                <a:lnTo>
                  <a:pt x="0" y="6322742"/>
                </a:lnTo>
                <a:lnTo>
                  <a:pt x="0" y="488870"/>
                </a:lnTo>
                <a:lnTo>
                  <a:pt x="852" y="488870"/>
                </a:lnTo>
                <a:close/>
              </a:path>
            </a:pathLst>
          </a:custGeom>
          <a:solidFill>
            <a:srgbClr val="4C6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B1BEAD0-F8A9-44E4-9A12-04717CD8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400"/>
            <a:ext cx="5029200" cy="1247775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濟州神話世界樂園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58E86CC-F9E8-4A2D-9A84-8ED20884E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541317"/>
            <a:ext cx="5772150" cy="3540074"/>
          </a:xfrm>
        </p:spPr>
        <p:txBody>
          <a:bodyPr anchor="t">
            <a:normAutofit/>
          </a:bodyPr>
          <a:lstStyle/>
          <a:p>
            <a:endParaRPr lang="en-US" altLang="zh-TW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FFFFFF"/>
                </a:solidFill>
              </a:rPr>
              <a:t>去到現場才發現因為前一天大雨所以很多設施都要下午才能開放</a:t>
            </a:r>
            <a:r>
              <a:rPr lang="en-US" altLang="zh-TW" sz="3200" dirty="0">
                <a:solidFill>
                  <a:srgbClr val="FFFFFF"/>
                </a:solidFill>
              </a:rPr>
              <a:t/>
            </a:r>
            <a:br>
              <a:rPr lang="en-US" altLang="zh-TW" sz="3200" dirty="0">
                <a:solidFill>
                  <a:srgbClr val="FFFFFF"/>
                </a:solidFill>
              </a:rPr>
            </a:br>
            <a:r>
              <a:rPr lang="zh-TW" altLang="en-US" sz="3200" dirty="0">
                <a:solidFill>
                  <a:srgbClr val="FFFFFF"/>
                </a:solidFill>
              </a:rPr>
              <a:t>我們只好雲霄飛飛車坐了三次</a:t>
            </a:r>
            <a:r>
              <a:rPr lang="en-US" altLang="zh-TW" sz="3200" dirty="0">
                <a:solidFill>
                  <a:srgbClr val="FFFFFF"/>
                </a:solidFill>
              </a:rPr>
              <a:t/>
            </a:r>
            <a:br>
              <a:rPr lang="en-US" altLang="zh-TW" sz="3200" dirty="0">
                <a:solidFill>
                  <a:srgbClr val="FFFFFF"/>
                </a:solidFill>
              </a:rPr>
            </a:br>
            <a:r>
              <a:rPr lang="zh-TW" altLang="en-US" sz="3200" dirty="0">
                <a:solidFill>
                  <a:srgbClr val="FFFFFF"/>
                </a:solidFill>
              </a:rPr>
              <a:t>刺激</a:t>
            </a:r>
            <a:r>
              <a:rPr lang="zh-TW" altLang="en-US" sz="3200" dirty="0">
                <a:solidFill>
                  <a:srgbClr val="FFFFFF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、好玩</a:t>
            </a:r>
            <a:endParaRPr lang="en-US" altLang="zh-TW" sz="3200" dirty="0">
              <a:solidFill>
                <a:srgbClr val="FFFFFF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16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76365BD-AFE4-44EC-9BC1-63814E48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91056"/>
          </a:xfrm>
        </p:spPr>
        <p:txBody>
          <a:bodyPr anchor="t">
            <a:normAutofit/>
          </a:bodyPr>
          <a:lstStyle/>
          <a:p>
            <a:pPr algn="ctr"/>
            <a:r>
              <a:rPr lang="en-US" altLang="zh-TW" sz="4500" dirty="0">
                <a:highlight>
                  <a:srgbClr val="FFFF00"/>
                </a:highlight>
              </a:rPr>
              <a:t/>
            </a:r>
            <a:br>
              <a:rPr lang="en-US" altLang="zh-TW" sz="4500" dirty="0">
                <a:highlight>
                  <a:srgbClr val="FFFF00"/>
                </a:highlight>
              </a:rPr>
            </a:br>
            <a:r>
              <a:rPr lang="zh-TW" altLang="en-US" sz="4500" dirty="0">
                <a:highlight>
                  <a:srgbClr val="FFFF00"/>
                </a:highlight>
              </a:rPr>
              <a:t>塗鴉秀</a:t>
            </a:r>
          </a:p>
        </p:txBody>
      </p:sp>
      <p:pic>
        <p:nvPicPr>
          <p:cNvPr id="7" name="圖片 6" descr="一張含有 擺姿勢, 個人, 相片, 玩具 的圖片&#10;&#10;自動產生的描述">
            <a:extLst>
              <a:ext uri="{FF2B5EF4-FFF2-40B4-BE49-F238E27FC236}">
                <a16:creationId xmlns:a16="http://schemas.microsoft.com/office/drawing/2014/main" id="{4A24076D-8B39-4DE7-9278-19891C7DC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1" r="2282" b="2"/>
          <a:stretch/>
        </p:blipFill>
        <p:spPr>
          <a:xfrm>
            <a:off x="20" y="10"/>
            <a:ext cx="4571980" cy="4224518"/>
          </a:xfrm>
          <a:prstGeom prst="rect">
            <a:avLst/>
          </a:prstGeom>
        </p:spPr>
      </p:pic>
      <p:pic>
        <p:nvPicPr>
          <p:cNvPr id="5" name="內容版面配置區 4" descr="一張含有 走路中, 男人, 街道 的圖片&#10;&#10;自動產生的描述">
            <a:extLst>
              <a:ext uri="{FF2B5EF4-FFF2-40B4-BE49-F238E27FC236}">
                <a16:creationId xmlns:a16="http://schemas.microsoft.com/office/drawing/2014/main" id="{26FE58C4-E847-4085-AD3E-660CC22DC0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14591"/>
          <a:stretch/>
        </p:blipFill>
        <p:spPr>
          <a:xfrm>
            <a:off x="4657344" y="10"/>
            <a:ext cx="7534656" cy="422670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EE5FAA-2084-416E-9A86-80C1E9D39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446872"/>
            <a:ext cx="5848074" cy="1707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47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zh-TW" sz="47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zh-TW" sz="470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zh-TW" altLang="en-US" sz="4700" dirty="0">
                <a:solidFill>
                  <a:schemeClr val="accent2">
                    <a:lumMod val="75000"/>
                  </a:schemeClr>
                </a:solidFill>
              </a:rPr>
              <a:t>個男生用音樂跟互動來完成一場精彩的畫作與表演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2000" dirty="0"/>
              <a:t/>
            </a:r>
            <a:br>
              <a:rPr lang="en-US" altLang="zh-TW" sz="2000" dirty="0"/>
            </a:br>
            <a:endParaRPr lang="en-US" sz="20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2030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室外, 水, 長椅, 男人 的圖片&#10;&#10;自動產生的描述">
            <a:extLst>
              <a:ext uri="{FF2B5EF4-FFF2-40B4-BE49-F238E27FC236}">
                <a16:creationId xmlns:a16="http://schemas.microsoft.com/office/drawing/2014/main" id="{A06D27C6-EA18-46F3-91BB-2DDB59FE5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 b="11716"/>
          <a:stretch/>
        </p:blipFill>
        <p:spPr>
          <a:xfrm>
            <a:off x="-217105" y="96253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4F14843-526D-4C57-835C-66962D5E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</a:rPr>
              <a:t>唯一一 張不錯看的照片很有意境</a:t>
            </a:r>
            <a:endParaRPr lang="en-US" altLang="zh-TW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110</Words>
  <Application>Microsoft Office PowerPoint</Application>
  <PresentationFormat>寬螢幕</PresentationFormat>
  <Paragraphs>18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Avenir Next LT Pro</vt:lpstr>
      <vt:lpstr>맑은 고딕</vt:lpstr>
      <vt:lpstr>PMingLiU</vt:lpstr>
      <vt:lpstr>PMingLiU</vt:lpstr>
      <vt:lpstr>Arial</vt:lpstr>
      <vt:lpstr>Calibri</vt:lpstr>
      <vt:lpstr>Calibri Light</vt:lpstr>
      <vt:lpstr>Poor Richard</vt:lpstr>
      <vt:lpstr>Office 佈景主題</vt:lpstr>
      <vt:lpstr>我的寒假分享</vt:lpstr>
      <vt:lpstr>抵達機場 因為那時候武漢肺炎流行所以要戴口罩!!!拍全家福照紀念去韓國玩</vt:lpstr>
      <vt:lpstr>★飯店很高級,但房間位置要從現在這個地方走到最走廊的盡頭真的很累!</vt:lpstr>
      <vt:lpstr>冰雪世界 </vt:lpstr>
      <vt:lpstr>去到一個不知道甚麼名字的山？爬上最高的地方很有成就感 </vt:lpstr>
      <vt:lpstr>吃的方面韓國壽喜燒、豆腐鍋都很好吃 其他我都覺得還好可能不習慣</vt:lpstr>
      <vt:lpstr>濟州神話世界樂園</vt:lpstr>
      <vt:lpstr> 塗鴉秀</vt:lpstr>
      <vt:lpstr>唯一一 張不錯看的照片很有意境</vt:lpstr>
      <vt:lpstr> 這就是我這次寒假的分享報告 我的報告結束 謝謝大家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我的寒假分享</dc:title>
  <dc:creator>Kit 朱宸霈</dc:creator>
  <cp:lastModifiedBy>user</cp:lastModifiedBy>
  <cp:revision>4</cp:revision>
  <dcterms:created xsi:type="dcterms:W3CDTF">2020-02-18T19:42:24Z</dcterms:created>
  <dcterms:modified xsi:type="dcterms:W3CDTF">2020-03-02T03:58:00Z</dcterms:modified>
</cp:coreProperties>
</file>