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990033"/>
    <a:srgbClr val="CC0099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B4BD6E-9C93-4C40-9C54-EBCBFAB09E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DF65C5E9-9D02-423B-AFB8-D2AC47D41A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58189A5-BB56-4E77-B0E8-1F8B0FFF5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9243-6DED-4C84-A4B4-B0F860E8DB44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5CD0058-2FC7-4600-A72C-4333AF693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A877D87-1354-4CEE-8A24-42E084C16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71F2D-E585-48AE-8691-743CFD806F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5734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DE8FC83-9D3D-4480-8AB3-481FF377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62332920-DAF7-4704-BE29-4D33E4EE2F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F7AA287-47F4-4823-AB05-5BF476F55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9243-6DED-4C84-A4B4-B0F860E8DB44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5820038-72EB-4558-9E03-54E3CA4BC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23CB79B-4D55-4CDF-B392-C242B3EFD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71F2D-E585-48AE-8691-743CFD806F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4703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0934A490-7EBB-4199-B092-FAE6256D38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E8D83BE7-6116-4774-953E-9FA337A4DD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FAEBF7A-680D-4C3A-BE16-0C431D25B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9243-6DED-4C84-A4B4-B0F860E8DB44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57CCD4C-7916-40D9-B799-AADCCE2D7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487D3AF-6790-42BD-AE57-A6212CFDE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71F2D-E585-48AE-8691-743CFD806F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2967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A56DF6B-6564-4683-B6EC-1E220DC40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CDA0101-E99D-4370-B085-13F838C25B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6DB14F2-C55C-412C-8B72-700C0C9AC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9243-6DED-4C84-A4B4-B0F860E8DB44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3D3DC5F-8733-4411-AAB1-EA445345E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230D909-4AC2-470F-921F-57EF52D00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71F2D-E585-48AE-8691-743CFD806F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516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F16DBF9-ED61-4235-B6FD-468D43BEE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9D73FC4-AFD0-485F-9ECF-349509BFF0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7AA3F07-7AA6-42A7-8608-3CFE3C02F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9243-6DED-4C84-A4B4-B0F860E8DB44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1B20D22-0950-4117-A812-206029E80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0FECD72-4D1F-491B-930E-E50DAF364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71F2D-E585-48AE-8691-743CFD806F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4348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7355FB6-5DF5-4DEB-94C0-9BFCB4647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83E8DE4-F52C-4D97-97C7-71C8047EDA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0569B801-4735-466D-B8CF-C7E24A54E0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2AF0241-6022-4DE5-B5A9-F0EEDA387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9243-6DED-4C84-A4B4-B0F860E8DB44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3E90CAB-F9CA-4B97-8163-E68A4C69E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2ED59A4-60C9-43A8-A060-0887BDA9F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71F2D-E585-48AE-8691-743CFD806F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6993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8D5CAA1-52E5-4F2C-979C-48C75A403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CB4FEDA-E4EE-48D5-90B2-1AEE4DDBCF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02748B5-71F6-4472-ADDB-660EB4FFF4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EF5B216A-2AF7-4ECA-B0B2-E6F7A7BA38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50135C04-9945-441F-BD1A-B92DD83856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07B9A616-52F3-4F28-9936-4E4428BF2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9243-6DED-4C84-A4B4-B0F860E8DB44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8C9E3B7C-152D-412A-B7BE-F6C23FFC3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E8D520C0-63A9-41FD-B5C0-9F98625D2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71F2D-E585-48AE-8691-743CFD806F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1446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D590958-DE72-4A37-94E2-6493DBB09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13BB3599-744E-43BF-BBCB-72F945493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9243-6DED-4C84-A4B4-B0F860E8DB44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33A67CD8-E229-4D29-BC95-68E282FD6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F79365A-47FD-4820-8699-D8B68FB56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71F2D-E585-48AE-8691-743CFD806F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2449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E976FDAF-D960-411C-A6DC-6D4340A55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9243-6DED-4C84-A4B4-B0F860E8DB44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8C15BF55-BC6D-413E-96A6-64B159C3E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ED7454A-3649-427B-83D6-DB80FBC9B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71F2D-E585-48AE-8691-743CFD806F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2018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1DFF40A-1A57-4867-9FC7-F07266278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ADD1417-F469-4415-A3D5-759AC12E1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AC90C8B5-CED6-44D2-B333-BCA54DBCF7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2BAA7EB-529D-40E9-A4E9-1C81602AF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9243-6DED-4C84-A4B4-B0F860E8DB44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8B008C4-E8EC-4B10-9D79-D16261522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D7BA490-0875-480D-83F1-FB9FF9BA0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71F2D-E585-48AE-8691-743CFD806F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402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56F34CF-4C5C-4A7F-B222-E4F2652F1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52F749D2-1734-4893-93BF-2730AE446D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85000B81-AADD-4FCC-97B5-8EF69397C0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D11F659-49C0-4136-BB83-B60244C72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9243-6DED-4C84-A4B4-B0F860E8DB44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267D546-E65E-4086-A0A6-0B500C2EB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AE36403-D86A-4880-8EB4-3152B03A0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71F2D-E585-48AE-8691-743CFD806F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2880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3F5BE0BB-C215-4711-8C4B-FC1A54586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92B6834-16C2-4B12-83BE-6536BDD749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B769D03-8AD9-40C7-94A8-884B31E250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39243-6DED-4C84-A4B4-B0F860E8DB44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FF2F205-9DC0-4768-8A8C-9D8F06B1B8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55CC306-D982-47BF-8CEF-EAC208692F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71F2D-E585-48AE-8691-743CFD806F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4778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F174A422-A600-48E0-9621-7ED45AA41FFD}"/>
              </a:ext>
            </a:extLst>
          </p:cNvPr>
          <p:cNvSpPr/>
          <p:nvPr/>
        </p:nvSpPr>
        <p:spPr>
          <a:xfrm>
            <a:off x="3060553" y="855134"/>
            <a:ext cx="6070893" cy="373379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endParaRPr lang="zh-TW" alt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華康海報體W9" panose="040B0909000000000000" pitchFamily="81" charset="-120"/>
              <a:ea typeface="華康海報體W9" panose="040B0909000000000000" pitchFamily="81" charset="-120"/>
            </a:endParaRPr>
          </a:p>
          <a:p>
            <a:pPr algn="ctr"/>
            <a:r>
              <a:rPr lang="zh-TW" altLang="en-US" sz="5400" dirty="0">
                <a:ln w="19050">
                  <a:solidFill>
                    <a:schemeClr val="bg1"/>
                  </a:solidFill>
                </a:ln>
                <a:solidFill>
                  <a:srgbClr val="CC99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" panose="040B0909000000000000" pitchFamily="81" charset="-120"/>
                <a:ea typeface="華康海報體W9" panose="040B0909000000000000" pitchFamily="81" charset="-120"/>
              </a:rPr>
              <a:t>校外教學 </a:t>
            </a:r>
            <a:r>
              <a:rPr lang="en-US" altLang="zh-TW" sz="5400" dirty="0">
                <a:ln w="19050">
                  <a:solidFill>
                    <a:schemeClr val="bg1"/>
                  </a:solidFill>
                </a:ln>
                <a:solidFill>
                  <a:srgbClr val="CC99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華康海報體W9" panose="040B0909000000000000" pitchFamily="81" charset="-120"/>
                <a:ea typeface="華康海報體W9" panose="040B0909000000000000" pitchFamily="81" charset="-120"/>
              </a:rPr>
              <a:t>Happy Go</a:t>
            </a:r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9A336F56-BD16-4750-8368-EA23C43244AB}"/>
              </a:ext>
            </a:extLst>
          </p:cNvPr>
          <p:cNvGrpSpPr/>
          <p:nvPr/>
        </p:nvGrpSpPr>
        <p:grpSpPr>
          <a:xfrm>
            <a:off x="3060553" y="1985879"/>
            <a:ext cx="6328980" cy="4149488"/>
            <a:chOff x="3060553" y="1985879"/>
            <a:chExt cx="6328980" cy="4149488"/>
          </a:xfrm>
        </p:grpSpPr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BF2BF9B4-F5D7-44B0-B52E-C448028C34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3652" y="2531534"/>
              <a:ext cx="3420534" cy="2565400"/>
            </a:xfrm>
            <a:prstGeom prst="rect">
              <a:avLst/>
            </a:prstGeom>
          </p:spPr>
        </p:pic>
        <p:pic>
          <p:nvPicPr>
            <p:cNvPr id="3" name="圖片 2">
              <a:extLst>
                <a:ext uri="{FF2B5EF4-FFF2-40B4-BE49-F238E27FC236}">
                  <a16:creationId xmlns:a16="http://schemas.microsoft.com/office/drawing/2014/main" id="{680A49D0-2333-40C4-B67D-8F3986DC790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0553" y="1985879"/>
              <a:ext cx="6328980" cy="4149488"/>
            </a:xfrm>
            <a:prstGeom prst="rect">
              <a:avLst/>
            </a:prstGeom>
          </p:spPr>
        </p:pic>
      </p:grpSp>
      <p:sp>
        <p:nvSpPr>
          <p:cNvPr id="2" name="文字方塊 1">
            <a:extLst>
              <a:ext uri="{FF2B5EF4-FFF2-40B4-BE49-F238E27FC236}">
                <a16:creationId xmlns:a16="http://schemas.microsoft.com/office/drawing/2014/main" id="{63608F41-715E-4601-AF9D-11E49AA0FB4F}"/>
              </a:ext>
            </a:extLst>
          </p:cNvPr>
          <p:cNvSpPr txBox="1"/>
          <p:nvPr/>
        </p:nvSpPr>
        <p:spPr>
          <a:xfrm>
            <a:off x="4821535" y="1407626"/>
            <a:ext cx="2807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華康海報體W9" panose="040B0909000000000000" pitchFamily="81" charset="-120"/>
                <a:ea typeface="華康海報體W9" panose="040B0909000000000000" pitchFamily="81" charset="-120"/>
              </a:rPr>
              <a:t>淡水八里一日遊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67DED6F9-5DA9-482E-BA5D-3240D5D8CB03}"/>
              </a:ext>
            </a:extLst>
          </p:cNvPr>
          <p:cNvSpPr txBox="1"/>
          <p:nvPr/>
        </p:nvSpPr>
        <p:spPr>
          <a:xfrm>
            <a:off x="9889066" y="4681435"/>
            <a:ext cx="1786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D60093"/>
                </a:solidFill>
                <a:latin typeface="Castellar" panose="020A0402060406010301" pitchFamily="18" charset="0"/>
              </a:rPr>
              <a:t>班級：</a:t>
            </a:r>
            <a:r>
              <a:rPr lang="en-US" altLang="zh-TW" sz="2400" dirty="0">
                <a:solidFill>
                  <a:srgbClr val="D60093"/>
                </a:solidFill>
                <a:latin typeface="Castellar" panose="020A0402060406010301" pitchFamily="18" charset="0"/>
              </a:rPr>
              <a:t>403</a:t>
            </a:r>
          </a:p>
          <a:p>
            <a:r>
              <a:rPr lang="zh-TW" altLang="en-US" sz="2400" dirty="0">
                <a:solidFill>
                  <a:srgbClr val="D60093"/>
                </a:solidFill>
                <a:latin typeface="Castellar" panose="020A0402060406010301" pitchFamily="18" charset="0"/>
              </a:rPr>
              <a:t>座號：</a:t>
            </a:r>
            <a:r>
              <a:rPr lang="en-US" altLang="zh-TW" sz="2400" dirty="0">
                <a:solidFill>
                  <a:srgbClr val="D60093"/>
                </a:solidFill>
                <a:latin typeface="Castellar" panose="020A0402060406010301" pitchFamily="18" charset="0"/>
              </a:rPr>
              <a:t>21</a:t>
            </a:r>
            <a:endParaRPr lang="zh-TW" altLang="en-US" sz="2400" dirty="0">
              <a:solidFill>
                <a:srgbClr val="D60093"/>
              </a:solidFill>
              <a:latin typeface="Castellar" panose="020A0402060406010301" pitchFamily="18" charset="0"/>
            </a:endParaRPr>
          </a:p>
        </p:txBody>
      </p:sp>
      <p:pic>
        <p:nvPicPr>
          <p:cNvPr id="8" name="03-music">
            <a:hlinkClick r:id="" action="ppaction://media"/>
            <a:extLst>
              <a:ext uri="{FF2B5EF4-FFF2-40B4-BE49-F238E27FC236}">
                <a16:creationId xmlns:a16="http://schemas.microsoft.com/office/drawing/2014/main" id="{14A2DC3E-8164-4A87-8570-7E104522C4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89066" y="272203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197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E294567E-8776-4391-A082-28302FFCFF8B}"/>
              </a:ext>
            </a:extLst>
          </p:cNvPr>
          <p:cNvSpPr txBox="1"/>
          <p:nvPr/>
        </p:nvSpPr>
        <p:spPr>
          <a:xfrm>
            <a:off x="1784350" y="596900"/>
            <a:ext cx="8623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solidFill>
                  <a:srgbClr val="CC0099"/>
                </a:solidFill>
                <a:latin typeface="華康超圓體(P)" panose="020F0C00000000000000" pitchFamily="34" charset="-120"/>
                <a:ea typeface="華康超圓體(P)" panose="020F0C00000000000000" pitchFamily="34" charset="-120"/>
              </a:rPr>
              <a:t>這裡超好玩 </a:t>
            </a:r>
            <a:r>
              <a:rPr lang="en-US" altLang="zh-TW" sz="4400" dirty="0">
                <a:solidFill>
                  <a:srgbClr val="990033"/>
                </a:solidFill>
                <a:latin typeface="華康超圓體(P)" panose="020F0C00000000000000" pitchFamily="34" charset="-120"/>
                <a:ea typeface="華康超圓體(P)" panose="020F0C00000000000000" pitchFamily="34" charset="-120"/>
              </a:rPr>
              <a:t>So much fun here</a:t>
            </a: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35F7D6B6-7E5B-4F48-8809-59F64461198C}"/>
              </a:ext>
            </a:extLst>
          </p:cNvPr>
          <p:cNvGrpSpPr/>
          <p:nvPr/>
        </p:nvGrpSpPr>
        <p:grpSpPr>
          <a:xfrm rot="21164815">
            <a:off x="1191197" y="2171676"/>
            <a:ext cx="4794736" cy="3248971"/>
            <a:chOff x="1301264" y="2189074"/>
            <a:chExt cx="4794736" cy="3248971"/>
          </a:xfrm>
        </p:grpSpPr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888308C7-94C6-41C6-A386-B08EF2A4DD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9816" y="2573866"/>
              <a:ext cx="2296584" cy="1933965"/>
            </a:xfrm>
            <a:prstGeom prst="rect">
              <a:avLst/>
            </a:prstGeom>
          </p:spPr>
        </p:pic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6B1153CF-9C1B-4FF0-B9FD-815AA1678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1264" y="2189074"/>
              <a:ext cx="4794736" cy="3248971"/>
            </a:xfrm>
            <a:prstGeom prst="rect">
              <a:avLst/>
            </a:prstGeom>
          </p:spPr>
        </p:pic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id="{C4A1A029-A653-4A57-9958-9733EEDFE21A}"/>
                </a:ext>
              </a:extLst>
            </p:cNvPr>
            <p:cNvSpPr txBox="1"/>
            <p:nvPr/>
          </p:nvSpPr>
          <p:spPr>
            <a:xfrm>
              <a:off x="3138669" y="4871333"/>
              <a:ext cx="21759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華康特粗楷體" panose="03000909000000000000" pitchFamily="65" charset="-120"/>
                  <a:ea typeface="華康特粗楷體" panose="03000909000000000000" pitchFamily="65" charset="-120"/>
                </a:rPr>
                <a:t>搭渡輪</a:t>
              </a:r>
            </a:p>
          </p:txBody>
        </p:sp>
      </p:grpSp>
      <p:grpSp>
        <p:nvGrpSpPr>
          <p:cNvPr id="5" name="群組 4">
            <a:extLst>
              <a:ext uri="{FF2B5EF4-FFF2-40B4-BE49-F238E27FC236}">
                <a16:creationId xmlns:a16="http://schemas.microsoft.com/office/drawing/2014/main" id="{861ED1DB-7F9C-4FEF-9439-F49A194BB801}"/>
              </a:ext>
            </a:extLst>
          </p:cNvPr>
          <p:cNvGrpSpPr/>
          <p:nvPr/>
        </p:nvGrpSpPr>
        <p:grpSpPr>
          <a:xfrm rot="480632">
            <a:off x="6611843" y="2189075"/>
            <a:ext cx="4658083" cy="3585192"/>
            <a:chOff x="6611843" y="2189075"/>
            <a:chExt cx="4658083" cy="3585192"/>
          </a:xfrm>
        </p:grpSpPr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D92AC095-4D22-446B-B160-EB19A1801A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0533" y="2784858"/>
              <a:ext cx="2861734" cy="2186797"/>
            </a:xfrm>
            <a:prstGeom prst="rect">
              <a:avLst/>
            </a:prstGeom>
          </p:spPr>
        </p:pic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5F20B85D-60FA-49BB-AC99-788DDF751F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1843" y="2189075"/>
              <a:ext cx="4658083" cy="3585192"/>
            </a:xfrm>
            <a:prstGeom prst="rect">
              <a:avLst/>
            </a:prstGeom>
          </p:spPr>
        </p:pic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DB82A1FF-0FEF-405E-ABEC-F6F05D6E90FA}"/>
                </a:ext>
              </a:extLst>
            </p:cNvPr>
            <p:cNvSpPr txBox="1"/>
            <p:nvPr/>
          </p:nvSpPr>
          <p:spPr>
            <a:xfrm>
              <a:off x="8035738" y="4917041"/>
              <a:ext cx="16086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華康特粗楷體" panose="03000909000000000000" pitchFamily="65" charset="-120"/>
                  <a:ea typeface="華康特粗楷體" panose="03000909000000000000" pitchFamily="65" charset="-120"/>
                </a:rPr>
                <a:t>騎自行車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41531395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628EBF8-B6C3-4547-8CA8-059F85EE1D40}"/>
              </a:ext>
            </a:extLst>
          </p:cNvPr>
          <p:cNvSpPr/>
          <p:nvPr/>
        </p:nvSpPr>
        <p:spPr>
          <a:xfrm>
            <a:off x="1913605" y="272534"/>
            <a:ext cx="836479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dirty="0">
                <a:solidFill>
                  <a:srgbClr val="CC0099"/>
                </a:solidFill>
                <a:latin typeface="華康超圓體(P)" panose="020F0C00000000000000" pitchFamily="34" charset="-120"/>
                <a:ea typeface="華康超圓體(P)" panose="020F0C00000000000000" pitchFamily="34" charset="-120"/>
              </a:rPr>
              <a:t>美味的小吃 </a:t>
            </a:r>
            <a:r>
              <a:rPr lang="en-US" altLang="zh-TW" sz="4400" dirty="0">
                <a:solidFill>
                  <a:srgbClr val="990033"/>
                </a:solidFill>
                <a:latin typeface="華康超圓體(P)" panose="020F0C00000000000000" pitchFamily="34" charset="-120"/>
                <a:ea typeface="華康超圓體(P)" panose="020F0C00000000000000" pitchFamily="34" charset="-120"/>
              </a:rPr>
              <a:t>Delicious snacks</a:t>
            </a: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DA7E9537-2D7F-4A64-8DE0-B21241A0DEA1}"/>
              </a:ext>
            </a:extLst>
          </p:cNvPr>
          <p:cNvGrpSpPr/>
          <p:nvPr/>
        </p:nvGrpSpPr>
        <p:grpSpPr>
          <a:xfrm>
            <a:off x="897468" y="1601906"/>
            <a:ext cx="2590800" cy="2803402"/>
            <a:chOff x="931334" y="2452684"/>
            <a:chExt cx="2590800" cy="2803402"/>
          </a:xfrm>
        </p:grpSpPr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F031E096-33CA-4345-BB74-54944479F7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334" y="2452684"/>
              <a:ext cx="2590800" cy="19526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" name="文字方塊 4">
              <a:extLst>
                <a:ext uri="{FF2B5EF4-FFF2-40B4-BE49-F238E27FC236}">
                  <a16:creationId xmlns:a16="http://schemas.microsoft.com/office/drawing/2014/main" id="{35FF56AA-AB45-410C-BB59-FB465474B227}"/>
                </a:ext>
              </a:extLst>
            </p:cNvPr>
            <p:cNvSpPr txBox="1"/>
            <p:nvPr/>
          </p:nvSpPr>
          <p:spPr>
            <a:xfrm>
              <a:off x="1100667" y="4732866"/>
              <a:ext cx="22013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dirty="0">
                  <a:latin typeface="華康特粗楷體" panose="03000909000000000000" pitchFamily="65" charset="-120"/>
                  <a:ea typeface="華康特粗楷體" panose="03000909000000000000" pitchFamily="65" charset="-120"/>
                </a:rPr>
                <a:t>阿婆鐵蛋</a:t>
              </a:r>
            </a:p>
          </p:txBody>
        </p:sp>
      </p:grpSp>
      <p:grpSp>
        <p:nvGrpSpPr>
          <p:cNvPr id="6" name="群組 5">
            <a:extLst>
              <a:ext uri="{FF2B5EF4-FFF2-40B4-BE49-F238E27FC236}">
                <a16:creationId xmlns:a16="http://schemas.microsoft.com/office/drawing/2014/main" id="{7DEE556A-EC05-40E0-9A3F-61B95F0CDDDF}"/>
              </a:ext>
            </a:extLst>
          </p:cNvPr>
          <p:cNvGrpSpPr/>
          <p:nvPr/>
        </p:nvGrpSpPr>
        <p:grpSpPr>
          <a:xfrm>
            <a:off x="4413779" y="3003606"/>
            <a:ext cx="2590800" cy="2803403"/>
            <a:chOff x="4473046" y="2452683"/>
            <a:chExt cx="2590800" cy="2803403"/>
          </a:xfrm>
        </p:grpSpPr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331D9C9A-C0FB-4B6B-9B67-CBB8533D20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3046" y="2452683"/>
              <a:ext cx="2590800" cy="19526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8F39319D-43E5-43A8-90ED-E0A12CA4789D}"/>
                </a:ext>
              </a:extLst>
            </p:cNvPr>
            <p:cNvSpPr txBox="1"/>
            <p:nvPr/>
          </p:nvSpPr>
          <p:spPr>
            <a:xfrm>
              <a:off x="4591579" y="4732866"/>
              <a:ext cx="23537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800" dirty="0">
                  <a:latin typeface="華康特粗楷體" panose="03000909000000000000" pitchFamily="65" charset="-120"/>
                  <a:ea typeface="華康特粗楷體" panose="03000909000000000000" pitchFamily="65" charset="-120"/>
                </a:rPr>
                <a:t>炸蝦捲</a:t>
              </a:r>
            </a:p>
          </p:txBody>
        </p:sp>
      </p:grpSp>
      <p:grpSp>
        <p:nvGrpSpPr>
          <p:cNvPr id="9" name="群組 8">
            <a:extLst>
              <a:ext uri="{FF2B5EF4-FFF2-40B4-BE49-F238E27FC236}">
                <a16:creationId xmlns:a16="http://schemas.microsoft.com/office/drawing/2014/main" id="{3F291448-5335-47A2-885A-E23BD6AFAE67}"/>
              </a:ext>
            </a:extLst>
          </p:cNvPr>
          <p:cNvGrpSpPr/>
          <p:nvPr/>
        </p:nvGrpSpPr>
        <p:grpSpPr>
          <a:xfrm>
            <a:off x="8251821" y="1601905"/>
            <a:ext cx="2974977" cy="2803401"/>
            <a:chOff x="8353423" y="2480388"/>
            <a:chExt cx="2974977" cy="2803401"/>
          </a:xfrm>
        </p:grpSpPr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A8F08A92-227E-4DE0-B319-99FB34D9A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3423" y="2480388"/>
              <a:ext cx="2688689" cy="1952625"/>
            </a:xfrm>
            <a:prstGeom prst="rect">
              <a:avLst/>
            </a:prstGeom>
          </p:spPr>
        </p:pic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id="{F11DB74A-745F-44DB-90A6-E4FBD37751FC}"/>
                </a:ext>
              </a:extLst>
            </p:cNvPr>
            <p:cNvSpPr txBox="1"/>
            <p:nvPr/>
          </p:nvSpPr>
          <p:spPr>
            <a:xfrm>
              <a:off x="9093199" y="4760569"/>
              <a:ext cx="22352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800" dirty="0">
                  <a:latin typeface="華康特粗楷體" panose="03000909000000000000" pitchFamily="65" charset="-120"/>
                  <a:ea typeface="華康特粗楷體" panose="03000909000000000000" pitchFamily="65" charset="-120"/>
                </a:rPr>
                <a:t>魚丸湯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6441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38</Words>
  <Application>Microsoft Office PowerPoint</Application>
  <PresentationFormat>寬螢幕</PresentationFormat>
  <Paragraphs>12</Paragraphs>
  <Slides>3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12" baseType="lpstr">
      <vt:lpstr>華康海報體W9</vt:lpstr>
      <vt:lpstr>華康特粗楷體</vt:lpstr>
      <vt:lpstr>華康超圓體(P)</vt:lpstr>
      <vt:lpstr>新細明體</vt:lpstr>
      <vt:lpstr>Arial</vt:lpstr>
      <vt:lpstr>Calibri</vt:lpstr>
      <vt:lpstr>Calibri Light</vt:lpstr>
      <vt:lpstr>Castellar</vt:lpstr>
      <vt:lpstr>Office 佈景主題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11</cp:revision>
  <dcterms:created xsi:type="dcterms:W3CDTF">2025-04-10T05:33:19Z</dcterms:created>
  <dcterms:modified xsi:type="dcterms:W3CDTF">2025-06-19T05:52:31Z</dcterms:modified>
</cp:coreProperties>
</file>