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3" r:id="rId4"/>
    <p:sldId id="259" r:id="rId5"/>
    <p:sldId id="260" r:id="rId6"/>
    <p:sldId id="261" r:id="rId7"/>
    <p:sldId id="262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82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542917" y="1434662"/>
            <a:ext cx="7871317" cy="2538248"/>
          </a:xfrm>
        </p:spPr>
        <p:txBody>
          <a:bodyPr>
            <a:normAutofit/>
          </a:bodyPr>
          <a:lstStyle/>
          <a:p>
            <a:pPr algn="ctr"/>
            <a:r>
              <a:rPr lang="zh-TW" altLang="en-US" sz="8800" dirty="0" smtClean="0"/>
              <a:t>標題</a:t>
            </a:r>
            <a:r>
              <a:rPr lang="en-US" altLang="zh-TW" sz="8800" dirty="0" smtClean="0"/>
              <a:t>:</a:t>
            </a:r>
            <a:r>
              <a:rPr lang="zh-TW" altLang="en-US" sz="8800" dirty="0" smtClean="0"/>
              <a:t>綠建材</a:t>
            </a:r>
            <a:endParaRPr lang="zh-TW" altLang="en-US" sz="88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l"/>
            <a:r>
              <a:rPr lang="zh-TW" altLang="en-US" sz="9600" dirty="0" smtClean="0">
                <a:solidFill>
                  <a:schemeClr val="bg1"/>
                </a:solidFill>
              </a:rPr>
              <a:t>組員</a:t>
            </a:r>
            <a:r>
              <a:rPr lang="en-US" altLang="zh-TW" sz="9600" dirty="0" smtClean="0">
                <a:solidFill>
                  <a:schemeClr val="bg1"/>
                </a:solidFill>
              </a:rPr>
              <a:t>0000000</a:t>
            </a:r>
          </a:p>
          <a:p>
            <a:pPr algn="l"/>
            <a:endParaRPr lang="en-US" altLang="zh-TW" sz="9600" dirty="0" smtClean="0"/>
          </a:p>
          <a:p>
            <a:pPr algn="l"/>
            <a:endParaRPr lang="zh-TW" altLang="en-US" sz="9600" dirty="0"/>
          </a:p>
        </p:txBody>
      </p:sp>
    </p:spTree>
    <p:extLst>
      <p:ext uri="{BB962C8B-B14F-4D97-AF65-F5344CB8AC3E}">
        <p14:creationId xmlns:p14="http://schemas.microsoft.com/office/powerpoint/2010/main" val="31013861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8504" y="767255"/>
            <a:ext cx="10131425" cy="1456267"/>
          </a:xfrm>
        </p:spPr>
        <p:txBody>
          <a:bodyPr>
            <a:noAutofit/>
          </a:bodyPr>
          <a:lstStyle/>
          <a:p>
            <a:pPr algn="ctr"/>
            <a:r>
              <a:rPr lang="zh-TW" altLang="en-US" sz="9600" dirty="0" smtClean="0">
                <a:solidFill>
                  <a:srgbClr val="FFFF00"/>
                </a:solidFill>
              </a:rPr>
              <a:t>綠建材標</a:t>
            </a:r>
            <a:r>
              <a:rPr lang="zh-TW" altLang="en-US" sz="9600" dirty="0">
                <a:solidFill>
                  <a:srgbClr val="FFFF00"/>
                </a:solidFill>
              </a:rPr>
              <a:t>章</a:t>
            </a:r>
            <a:endParaRPr lang="zh-TW" altLang="en-US" sz="9600" dirty="0" smtClean="0">
              <a:solidFill>
                <a:srgbClr val="FFFF00"/>
              </a:solidFill>
            </a:endParaRPr>
          </a:p>
        </p:txBody>
      </p:sp>
      <p:pic>
        <p:nvPicPr>
          <p:cNvPr id="1026" name="Picture 2" descr="「綠建材」的圖片搜尋結果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9848" y="2537618"/>
            <a:ext cx="4303986" cy="3484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1428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相關圖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5453" y="0"/>
            <a:ext cx="48126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10131428" cy="5181600"/>
          </a:xfrm>
        </p:spPr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55025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zh-TW" altLang="en-US" sz="9600" dirty="0" smtClean="0"/>
              <a:t>綠建材的好</a:t>
            </a:r>
            <a:r>
              <a:rPr lang="zh-TW" altLang="en-US" sz="9600" dirty="0"/>
              <a:t>處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sz="2800" dirty="0" smtClean="0">
                <a:solidFill>
                  <a:srgbClr val="FFC000"/>
                </a:solidFill>
              </a:rPr>
              <a:t>A. </a:t>
            </a:r>
            <a:r>
              <a:rPr lang="zh-TW" altLang="en-US" sz="2800" dirty="0">
                <a:solidFill>
                  <a:srgbClr val="FFC000"/>
                </a:solidFill>
              </a:rPr>
              <a:t>促進建築與環境共生共利</a:t>
            </a:r>
            <a:r>
              <a:rPr lang="en-US" altLang="zh-TW" sz="2800" dirty="0">
                <a:solidFill>
                  <a:srgbClr val="FFC000"/>
                </a:solidFill>
              </a:rPr>
              <a:t>,</a:t>
            </a:r>
            <a:r>
              <a:rPr lang="zh-TW" altLang="en-US" sz="2800" dirty="0">
                <a:solidFill>
                  <a:srgbClr val="FFC000"/>
                </a:solidFill>
              </a:rPr>
              <a:t>永續經營的居住環境。</a:t>
            </a:r>
            <a:endParaRPr lang="zh-TW" altLang="en-US" sz="2800" b="1" dirty="0">
              <a:solidFill>
                <a:srgbClr val="FFC000"/>
              </a:solidFill>
            </a:endParaRPr>
          </a:p>
          <a:p>
            <a:r>
              <a:rPr lang="en-US" altLang="zh-TW" sz="2800" dirty="0">
                <a:solidFill>
                  <a:srgbClr val="FFC000"/>
                </a:solidFill>
              </a:rPr>
              <a:t>B. </a:t>
            </a:r>
            <a:r>
              <a:rPr lang="zh-TW" altLang="en-US" sz="2800" dirty="0">
                <a:solidFill>
                  <a:srgbClr val="FFC000"/>
                </a:solidFill>
              </a:rPr>
              <a:t>落實節約能源</a:t>
            </a:r>
            <a:r>
              <a:rPr lang="en-US" altLang="zh-TW" sz="2800" dirty="0">
                <a:solidFill>
                  <a:srgbClr val="FFC000"/>
                </a:solidFill>
              </a:rPr>
              <a:t>,</a:t>
            </a:r>
            <a:r>
              <a:rPr lang="zh-TW" altLang="en-US" sz="2800" dirty="0">
                <a:solidFill>
                  <a:srgbClr val="FFC000"/>
                </a:solidFill>
              </a:rPr>
              <a:t>持續降低能源的耗損以及減少二氧化氮排放量。</a:t>
            </a:r>
          </a:p>
          <a:p>
            <a:r>
              <a:rPr lang="en-US" altLang="zh-TW" sz="2800" dirty="0">
                <a:solidFill>
                  <a:srgbClr val="FFC000"/>
                </a:solidFill>
              </a:rPr>
              <a:t>C. </a:t>
            </a:r>
            <a:r>
              <a:rPr lang="zh-TW" altLang="en-US" sz="2800" dirty="0">
                <a:solidFill>
                  <a:srgbClr val="FFC000"/>
                </a:solidFill>
              </a:rPr>
              <a:t>發展室內環境品質的技術</a:t>
            </a:r>
            <a:r>
              <a:rPr lang="en-US" altLang="zh-TW" sz="2800" dirty="0">
                <a:solidFill>
                  <a:srgbClr val="FFC000"/>
                </a:solidFill>
              </a:rPr>
              <a:t>,</a:t>
            </a:r>
            <a:r>
              <a:rPr lang="zh-TW" altLang="en-US" sz="2800" dirty="0">
                <a:solidFill>
                  <a:srgbClr val="FFC000"/>
                </a:solidFill>
              </a:rPr>
              <a:t>以及創造舒適健康的室內居住環境。</a:t>
            </a:r>
          </a:p>
          <a:p>
            <a:r>
              <a:rPr lang="en-US" altLang="zh-TW" sz="2800" dirty="0">
                <a:solidFill>
                  <a:srgbClr val="FFC000"/>
                </a:solidFill>
              </a:rPr>
              <a:t>D. </a:t>
            </a:r>
            <a:r>
              <a:rPr lang="zh-TW" altLang="en-US" sz="2800" dirty="0">
                <a:solidFill>
                  <a:srgbClr val="FFC000"/>
                </a:solidFill>
              </a:rPr>
              <a:t>促進建築廢棄物的減少</a:t>
            </a:r>
            <a:r>
              <a:rPr lang="en-US" altLang="zh-TW" sz="2800" dirty="0">
                <a:solidFill>
                  <a:srgbClr val="FFC000"/>
                </a:solidFill>
              </a:rPr>
              <a:t>,</a:t>
            </a:r>
            <a:r>
              <a:rPr lang="zh-TW" altLang="en-US" sz="2800" dirty="0">
                <a:solidFill>
                  <a:srgbClr val="FFC000"/>
                </a:solidFill>
              </a:rPr>
              <a:t>減少對環境污染與衝擊。</a:t>
            </a:r>
          </a:p>
          <a:p>
            <a:r>
              <a:rPr lang="en-US" altLang="zh-TW" sz="2800" dirty="0">
                <a:solidFill>
                  <a:srgbClr val="FFC000"/>
                </a:solidFill>
              </a:rPr>
              <a:t>E. </a:t>
            </a:r>
            <a:r>
              <a:rPr lang="zh-TW" altLang="en-US" sz="2800" dirty="0">
                <a:solidFill>
                  <a:srgbClr val="FFC000"/>
                </a:solidFill>
              </a:rPr>
              <a:t>提升資源有效利技術</a:t>
            </a:r>
            <a:r>
              <a:rPr lang="en-US" altLang="zh-TW" sz="2800" dirty="0">
                <a:solidFill>
                  <a:srgbClr val="FFC000"/>
                </a:solidFill>
              </a:rPr>
              <a:t>,</a:t>
            </a:r>
            <a:r>
              <a:rPr lang="zh-TW" altLang="en-US" sz="2800" dirty="0">
                <a:solidFill>
                  <a:srgbClr val="FFC000"/>
                </a:solidFill>
              </a:rPr>
              <a:t>保護生態環境的平衡。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681873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zh-TW" altLang="en-US" sz="9600" dirty="0" smtClean="0"/>
              <a:t>綠建材的壞</a:t>
            </a:r>
            <a:r>
              <a:rPr lang="zh-TW" altLang="en-US" sz="9600" dirty="0"/>
              <a:t>處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zh-TW" altLang="en-US" dirty="0"/>
              <a:t> </a:t>
            </a:r>
            <a:r>
              <a:rPr lang="zh-TW" altLang="en-US" sz="8700" dirty="0">
                <a:solidFill>
                  <a:schemeClr val="accent5"/>
                </a:solidFill>
              </a:rPr>
              <a:t>綠建築雖然有能改善環境汙染的優點，但還是有一些美中不足的缺點</a:t>
            </a:r>
            <a:r>
              <a:rPr lang="en-US" altLang="zh-TW" sz="8700" dirty="0">
                <a:solidFill>
                  <a:schemeClr val="accent5"/>
                </a:solidFill>
              </a:rPr>
              <a:t>,</a:t>
            </a:r>
            <a:r>
              <a:rPr lang="zh-TW" altLang="en-US" sz="8700" dirty="0">
                <a:solidFill>
                  <a:schemeClr val="accent5"/>
                </a:solidFill>
              </a:rPr>
              <a:t>，像是綠建材的製造費用比起一般房屋昂貴，對一些行業也有影響，由於綠建築牆外減去了繁華美麗的裝飾，也為了減少牆外裝飾而造成的環境汙染，所以綠建築的外牆都較為樸素，裝修</a:t>
            </a:r>
            <a:r>
              <a:rPr lang="zh-TW" altLang="en-US" sz="8700" dirty="0" smtClean="0">
                <a:solidFill>
                  <a:schemeClr val="accent5"/>
                </a:solidFill>
              </a:rPr>
              <a:t>產業</a:t>
            </a:r>
            <a:endParaRPr lang="zh-TW" altLang="en-US" sz="87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20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85011"/>
            <a:ext cx="10131425" cy="1456267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en-US" sz="4400" dirty="0">
                <a:solidFill>
                  <a:schemeClr val="accent5"/>
                </a:solidFill>
              </a:rPr>
              <a:t>可能會反彈 </a:t>
            </a:r>
            <a:r>
              <a:rPr lang="en-US" altLang="zh-TW" sz="4400" dirty="0">
                <a:solidFill>
                  <a:schemeClr val="accent5"/>
                </a:solidFill>
              </a:rPr>
              <a:t>,</a:t>
            </a:r>
            <a:r>
              <a:rPr lang="zh-TW" altLang="en-US" sz="4400" dirty="0">
                <a:solidFill>
                  <a:schemeClr val="accent5"/>
                </a:solidFill>
              </a:rPr>
              <a:t>綠建築九大指標之一綠美化，其中的牆面綠化 ，植物的根莖可能會導致牆面龜裂，可能會減少房屋的壽命綠建築雖然有減少環境汙染的效用，但還是有許多問題需要我們改善 。</a:t>
            </a:r>
          </a:p>
          <a:p>
            <a:endParaRPr lang="zh-TW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317844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9338" y="0"/>
            <a:ext cx="10131425" cy="1456267"/>
          </a:xfrm>
        </p:spPr>
        <p:txBody>
          <a:bodyPr>
            <a:normAutofit/>
          </a:bodyPr>
          <a:lstStyle/>
          <a:p>
            <a:pPr algn="ctr"/>
            <a:r>
              <a:rPr lang="zh-TW" altLang="en-US" sz="5400" dirty="0" smtClean="0">
                <a:solidFill>
                  <a:srgbClr val="00B050"/>
                </a:solidFill>
              </a:rPr>
              <a:t>北投綠建築圖書館</a:t>
            </a:r>
            <a:endParaRPr lang="zh-TW" altLang="en-US" sz="5400" dirty="0">
              <a:solidFill>
                <a:srgbClr val="00B050"/>
              </a:solidFill>
            </a:endParaRPr>
          </a:p>
        </p:txBody>
      </p:sp>
      <p:pic>
        <p:nvPicPr>
          <p:cNvPr id="1026" name="Picture 2" descr="「綠建材案例 北投」的圖片搜尋結果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8818" y="1155032"/>
            <a:ext cx="9443182" cy="5702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3393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358189" y="3276418"/>
            <a:ext cx="632977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400" dirty="0">
                <a:solidFill>
                  <a:srgbClr val="FF0000"/>
                </a:solidFill>
              </a:rPr>
              <a:t>https</a:t>
            </a:r>
            <a:r>
              <a:rPr lang="en-US" altLang="zh-TW" sz="4400" dirty="0" smtClean="0">
                <a:solidFill>
                  <a:srgbClr val="FF0000"/>
                </a:solidFill>
              </a:rPr>
              <a:t>://YouTube/</a:t>
            </a:r>
            <a:r>
              <a:rPr lang="en-US" altLang="zh-TW" sz="4400" dirty="0" err="1" smtClean="0">
                <a:solidFill>
                  <a:srgbClr val="FF0000"/>
                </a:solidFill>
              </a:rPr>
              <a:t>bsgcPiN14Ck</a:t>
            </a:r>
            <a:endParaRPr lang="zh-TW" alt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78169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zh-TW" altLang="en-US" sz="9600" dirty="0" smtClean="0"/>
              <a:t>報告結束</a:t>
            </a:r>
            <a:endParaRPr lang="zh-TW" altLang="en-US" sz="9600" dirty="0"/>
          </a:p>
        </p:txBody>
      </p:sp>
    </p:spTree>
    <p:extLst>
      <p:ext uri="{BB962C8B-B14F-4D97-AF65-F5344CB8AC3E}">
        <p14:creationId xmlns:p14="http://schemas.microsoft.com/office/powerpoint/2010/main" val="1655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天體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TM03457452[[fn=天體]]</Template>
  <TotalTime>120</TotalTime>
  <Words>161</Words>
  <Application>Microsoft Office PowerPoint</Application>
  <PresentationFormat>寬螢幕</PresentationFormat>
  <Paragraphs>15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4" baseType="lpstr">
      <vt:lpstr>新細明體</vt:lpstr>
      <vt:lpstr>Arial</vt:lpstr>
      <vt:lpstr>Calibri</vt:lpstr>
      <vt:lpstr>Calibri Light</vt:lpstr>
      <vt:lpstr>天體</vt:lpstr>
      <vt:lpstr>標題:綠建材</vt:lpstr>
      <vt:lpstr>綠建材標章</vt:lpstr>
      <vt:lpstr>PowerPoint 簡報</vt:lpstr>
      <vt:lpstr>綠建材的好處</vt:lpstr>
      <vt:lpstr>綠建材的壞處</vt:lpstr>
      <vt:lpstr>PowerPoint 簡報</vt:lpstr>
      <vt:lpstr>北投綠建築圖書館</vt:lpstr>
      <vt:lpstr>PowerPoint 簡報</vt:lpstr>
      <vt:lpstr>報告結束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標題:綠建材</dc:title>
  <dc:creator>user</dc:creator>
  <cp:lastModifiedBy>user</cp:lastModifiedBy>
  <cp:revision>13</cp:revision>
  <dcterms:created xsi:type="dcterms:W3CDTF">2019-12-02T07:41:14Z</dcterms:created>
  <dcterms:modified xsi:type="dcterms:W3CDTF">2019-12-10T07:29:52Z</dcterms:modified>
</cp:coreProperties>
</file>