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9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624" autoAdjust="0"/>
    <p:restoredTop sz="94660"/>
  </p:normalViewPr>
  <p:slideViewPr>
    <p:cSldViewPr>
      <p:cViewPr varScale="1">
        <p:scale>
          <a:sx n="108" d="100"/>
          <a:sy n="108" d="100"/>
        </p:scale>
        <p:origin x="-294" y="-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A4A62-423F-4B2B-84BD-CC553B9428C0}" type="datetimeFigureOut">
              <a:rPr lang="zh-TW" altLang="en-US" smtClean="0"/>
              <a:t>2024/2/20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D8142-FB55-48A2-96C3-7C12EA9D3E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06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8142-FB55-48A2-96C3-7C12EA9D3E1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1194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標題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日期版面配置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3DA7-CB4D-46D8-BC9C-FE7429D0C76B}" type="datetimeFigureOut">
              <a:rPr lang="zh-TW" altLang="en-US" smtClean="0"/>
              <a:t>2024/2/19</a:t>
            </a:fld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B13918-976D-49D7-8FAA-DAB6FDB20B5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3DA7-CB4D-46D8-BC9C-FE7429D0C76B}" type="datetimeFigureOut">
              <a:rPr lang="zh-TW" altLang="en-US" smtClean="0"/>
              <a:t>2024/2/19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3918-976D-49D7-8FAA-DAB6FDB20B5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3DA7-CB4D-46D8-BC9C-FE7429D0C76B}" type="datetimeFigureOut">
              <a:rPr lang="zh-TW" altLang="en-US" smtClean="0"/>
              <a:t>2024/2/19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3918-976D-49D7-8FAA-DAB6FDB20B5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D93DA7-CB4D-46D8-BC9C-FE7429D0C76B}" type="datetimeFigureOut">
              <a:rPr lang="zh-TW" altLang="en-US" smtClean="0"/>
              <a:t>2024/2/19</a:t>
            </a:fld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2B13918-976D-49D7-8FAA-DAB6FDB20B5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頁尾版面配置區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3DA7-CB4D-46D8-BC9C-FE7429D0C76B}" type="datetimeFigureOut">
              <a:rPr lang="zh-TW" altLang="en-US" smtClean="0"/>
              <a:t>2024/2/19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3918-976D-49D7-8FAA-DAB6FDB20B5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3DA7-CB4D-46D8-BC9C-FE7429D0C76B}" type="datetimeFigureOut">
              <a:rPr lang="zh-TW" altLang="en-US" smtClean="0"/>
              <a:t>2024/2/19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3918-976D-49D7-8FAA-DAB6FDB20B5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3918-976D-49D7-8FAA-DAB6FDB20B5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3DA7-CB4D-46D8-BC9C-FE7429D0C76B}" type="datetimeFigureOut">
              <a:rPr lang="zh-TW" altLang="en-US" smtClean="0"/>
              <a:t>2024/2/19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2" name="內容版面配置區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34" name="內容版面配置區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3DA7-CB4D-46D8-BC9C-FE7429D0C76B}" type="datetimeFigureOut">
              <a:rPr lang="zh-TW" altLang="en-US" smtClean="0"/>
              <a:t>2024/2/19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3918-976D-49D7-8FAA-DAB6FDB20B5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3DA7-CB4D-46D8-BC9C-FE7429D0C76B}" type="datetimeFigureOut">
              <a:rPr lang="zh-TW" altLang="en-US" smtClean="0"/>
              <a:t>2024/2/19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3918-976D-49D7-8FAA-DAB6FDB20B5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內容版面配置區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1" name="標題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D93DA7-CB4D-46D8-BC9C-FE7429D0C76B}" type="datetimeFigureOut">
              <a:rPr lang="zh-TW" altLang="en-US" smtClean="0"/>
              <a:t>2024/2/19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2B13918-976D-49D7-8FAA-DAB6FDB20B5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3DA7-CB4D-46D8-BC9C-FE7429D0C76B}" type="datetimeFigureOut">
              <a:rPr lang="zh-TW" altLang="en-US" smtClean="0"/>
              <a:t>2024/2/19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B13918-976D-49D7-8FAA-DAB6FDB20B5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9D93DA7-CB4D-46D8-BC9C-FE7429D0C76B}" type="datetimeFigureOut">
              <a:rPr lang="zh-TW" altLang="en-US" smtClean="0"/>
              <a:t>2024/2/19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2B13918-976D-49D7-8FAA-DAB6FDB20B5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                                                  </a:t>
            </a:r>
            <a:r>
              <a:rPr lang="en-US" altLang="zh-TW" dirty="0" smtClean="0"/>
              <a:t>60714  </a:t>
            </a:r>
            <a:r>
              <a:rPr lang="zh-TW" altLang="en-US" dirty="0" smtClean="0"/>
              <a:t>江正龍</a:t>
            </a:r>
            <a:endParaRPr lang="en-US" altLang="zh-TW" dirty="0" smtClean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2024</a:t>
            </a:r>
            <a:r>
              <a:rPr lang="zh-TW" altLang="en-US" dirty="0" smtClean="0"/>
              <a:t>新年假期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862523" y="6219036"/>
            <a:ext cx="53293" cy="49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56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>
              <a:latin typeface="新細明體"/>
              <a:ea typeface="新細明體"/>
            </a:endParaRPr>
          </a:p>
          <a:p>
            <a:endParaRPr lang="en-US" altLang="zh-TW" dirty="0" smtClean="0">
              <a:latin typeface="新細明體"/>
              <a:ea typeface="新細明體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台南三天兩夜</a:t>
            </a:r>
            <a:r>
              <a:rPr lang="en-US" altLang="zh-TW" dirty="0" smtClean="0"/>
              <a:t>:</a:t>
            </a:r>
            <a:br>
              <a:rPr lang="en-US" altLang="zh-TW" dirty="0" smtClean="0"/>
            </a:br>
            <a:r>
              <a:rPr lang="zh-TW" altLang="en-US" dirty="0"/>
              <a:t>假日</a:t>
            </a:r>
            <a:r>
              <a:rPr lang="zh-TW" altLang="en-US" dirty="0" smtClean="0"/>
              <a:t>皇冠飯店  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  安平老街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2524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635896" y="2348880"/>
            <a:ext cx="62481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</a:t>
            </a:r>
            <a:r>
              <a:rPr lang="zh-TW" altLang="en-US" sz="2400" dirty="0" smtClean="0"/>
              <a:t>農曆過年前我和家人們入住台南假日</a:t>
            </a:r>
            <a:endParaRPr lang="en-US" altLang="zh-TW" sz="2400" dirty="0" smtClean="0"/>
          </a:p>
          <a:p>
            <a:r>
              <a:rPr lang="zh-TW" altLang="en-US" sz="2400" dirty="0" smtClean="0"/>
              <a:t>皇冠飯店</a:t>
            </a:r>
            <a:r>
              <a:rPr lang="zh-TW" altLang="en-US" sz="2400" dirty="0" smtClean="0">
                <a:latin typeface="新細明體"/>
                <a:ea typeface="新細明體"/>
              </a:rPr>
              <a:t>，</a:t>
            </a:r>
            <a:r>
              <a:rPr lang="zh-TW" altLang="en-US" sz="2400" dirty="0" smtClean="0"/>
              <a:t>飯店裡有選擇多樣的</a:t>
            </a:r>
            <a:r>
              <a:rPr lang="en-US" altLang="zh-TW" sz="2400" dirty="0" smtClean="0"/>
              <a:t>buffet</a:t>
            </a:r>
          </a:p>
          <a:p>
            <a:r>
              <a:rPr lang="zh-TW" altLang="en-US" sz="2400" dirty="0" smtClean="0"/>
              <a:t>和</a:t>
            </a:r>
            <a:r>
              <a:rPr lang="zh-TW" altLang="en-US" sz="2400" dirty="0"/>
              <a:t>很棒的</a:t>
            </a:r>
            <a:r>
              <a:rPr lang="zh-TW" altLang="en-US" sz="2400" dirty="0" smtClean="0"/>
              <a:t>游泳池</a:t>
            </a:r>
            <a:r>
              <a:rPr lang="zh-TW" altLang="en-US" sz="2400" dirty="0"/>
              <a:t>及三溫暖</a:t>
            </a:r>
            <a:r>
              <a:rPr lang="zh-TW" altLang="en-US" sz="2400" dirty="0" smtClean="0"/>
              <a:t>溫泉</a:t>
            </a:r>
            <a:r>
              <a:rPr lang="en-US" altLang="zh-TW" sz="2400" dirty="0" smtClean="0"/>
              <a:t>…</a:t>
            </a:r>
            <a:r>
              <a:rPr lang="zh-TW" altLang="en-US" sz="2400" dirty="0" smtClean="0"/>
              <a:t>等等</a:t>
            </a:r>
            <a:r>
              <a:rPr lang="en-US" altLang="zh-TW" sz="2400" dirty="0" smtClean="0"/>
              <a:t>; </a:t>
            </a:r>
          </a:p>
          <a:p>
            <a:r>
              <a:rPr lang="zh-TW" altLang="en-US" sz="2400" dirty="0" smtClean="0"/>
              <a:t>晚上我們還去安平老街吃</a:t>
            </a:r>
            <a:r>
              <a:rPr lang="zh-TW" altLang="en-US" sz="2400" dirty="0"/>
              <a:t>涮牛肉及</a:t>
            </a:r>
            <a:r>
              <a:rPr lang="zh-TW" altLang="en-US" sz="2400" dirty="0" smtClean="0"/>
              <a:t>海鮮</a:t>
            </a:r>
            <a:r>
              <a:rPr lang="zh-TW" altLang="en-US" sz="2400" dirty="0">
                <a:latin typeface="新細明體"/>
                <a:ea typeface="新細明體"/>
              </a:rPr>
              <a:t>，</a:t>
            </a:r>
            <a:r>
              <a:rPr lang="zh-TW" altLang="en-US" sz="2400" dirty="0" smtClean="0"/>
              <a:t> </a:t>
            </a:r>
            <a:endParaRPr lang="en-US" altLang="zh-TW" sz="2400" dirty="0" smtClean="0"/>
          </a:p>
          <a:p>
            <a:r>
              <a:rPr lang="zh-TW" altLang="en-US" sz="2400" dirty="0" smtClean="0"/>
              <a:t>真是美味可口</a:t>
            </a:r>
            <a:r>
              <a:rPr lang="zh-TW" altLang="en-US" sz="2400" dirty="0" smtClean="0">
                <a:latin typeface="新細明體"/>
                <a:ea typeface="新細明體"/>
              </a:rPr>
              <a:t>。</a:t>
            </a:r>
            <a:endParaRPr lang="zh-TW" altLang="en-US" sz="2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02" y="4365103"/>
            <a:ext cx="2542519" cy="190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365103"/>
            <a:ext cx="2545795" cy="190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65103"/>
            <a:ext cx="2619375" cy="190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023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台中市區</a:t>
            </a:r>
            <a:r>
              <a:rPr lang="en-US" altLang="zh-TW" dirty="0"/>
              <a:t>:</a:t>
            </a:r>
            <a:br>
              <a:rPr lang="en-US" altLang="zh-TW" dirty="0"/>
            </a:br>
            <a:r>
              <a:rPr lang="en-US" altLang="zh-TW" dirty="0"/>
              <a:t> </a:t>
            </a:r>
            <a:r>
              <a:rPr lang="en-US" altLang="zh-TW" dirty="0" err="1"/>
              <a:t>Lalaport</a:t>
            </a:r>
            <a:r>
              <a:rPr lang="zh-TW" altLang="en-US" dirty="0"/>
              <a:t>百貨廣場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288032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995936" y="2060848"/>
            <a:ext cx="5220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</a:t>
            </a:r>
            <a:r>
              <a:rPr lang="zh-TW" altLang="en-US" sz="2400" dirty="0"/>
              <a:t>位於</a:t>
            </a:r>
            <a:r>
              <a:rPr lang="zh-TW" altLang="en-US" sz="2400" dirty="0"/>
              <a:t>台中東區的</a:t>
            </a:r>
            <a:r>
              <a:rPr lang="en-US" altLang="zh-TW" sz="2400" dirty="0" err="1"/>
              <a:t>LaLaport</a:t>
            </a:r>
            <a:r>
              <a:rPr lang="zh-TW" altLang="en-US" sz="2400" dirty="0"/>
              <a:t>百貨廣場</a:t>
            </a:r>
            <a:endParaRPr lang="en-US" altLang="zh-TW" sz="2400" dirty="0"/>
          </a:p>
          <a:p>
            <a:r>
              <a:rPr lang="zh-TW" altLang="en-US" sz="2400" dirty="0"/>
              <a:t>距離台中火車站步行幾分鐘就可</a:t>
            </a:r>
            <a:r>
              <a:rPr lang="zh-TW" altLang="en-US" sz="2400" dirty="0"/>
              <a:t>抵達 商場裡美食超級多喔</a:t>
            </a:r>
            <a:r>
              <a:rPr lang="en-US" altLang="zh-TW" sz="2400" dirty="0"/>
              <a:t>!</a:t>
            </a:r>
            <a:endParaRPr lang="en-US" altLang="zh-TW" sz="2400" dirty="0"/>
          </a:p>
          <a:p>
            <a:endParaRPr lang="zh-TW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1223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023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除夕</a:t>
            </a:r>
            <a:r>
              <a:rPr lang="en-US" altLang="zh-TW" dirty="0"/>
              <a:t>~</a:t>
            </a:r>
            <a:r>
              <a:rPr lang="zh-TW" altLang="en-US" dirty="0"/>
              <a:t>初</a:t>
            </a:r>
            <a:r>
              <a:rPr lang="zh-TW" altLang="en-US" dirty="0" smtClean="0"/>
              <a:t>三趴趴走</a:t>
            </a:r>
            <a:r>
              <a:rPr lang="en-US" altLang="zh-TW" dirty="0" smtClean="0"/>
              <a:t>:</a:t>
            </a:r>
            <a:br>
              <a:rPr lang="en-US" altLang="zh-TW" dirty="0" smtClean="0"/>
            </a:br>
            <a:r>
              <a:rPr lang="zh-TW" altLang="en-US" dirty="0" smtClean="0"/>
              <a:t>第一站</a:t>
            </a:r>
            <a:r>
              <a:rPr lang="en-US" altLang="zh-TW" dirty="0" smtClean="0"/>
              <a:t>:</a:t>
            </a:r>
            <a:r>
              <a:rPr lang="zh-TW" altLang="en-US" dirty="0" smtClean="0"/>
              <a:t>谷關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356439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355976" y="2276872"/>
            <a:ext cx="505973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   除夕在谷關大飯店和家人們一起</a:t>
            </a:r>
            <a:endParaRPr lang="en-US" altLang="zh-TW" sz="2400" dirty="0" smtClean="0"/>
          </a:p>
          <a:p>
            <a:r>
              <a:rPr lang="zh-TW" altLang="en-US" sz="2400" dirty="0" smtClean="0"/>
              <a:t>吃團圓飯</a:t>
            </a:r>
            <a:r>
              <a:rPr lang="zh-TW" altLang="en-US" sz="2400" dirty="0" smtClean="0">
                <a:latin typeface="新細明體"/>
                <a:ea typeface="新細明體"/>
              </a:rPr>
              <a:t>、</a:t>
            </a:r>
            <a:r>
              <a:rPr lang="zh-TW" altLang="en-US" sz="2400" dirty="0" smtClean="0"/>
              <a:t>泡湯</a:t>
            </a:r>
            <a:r>
              <a:rPr lang="zh-TW" altLang="en-US" sz="2400" dirty="0"/>
              <a:t>和</a:t>
            </a:r>
            <a:r>
              <a:rPr lang="zh-TW" altLang="en-US" sz="2400" dirty="0" smtClean="0"/>
              <a:t>夜遊</a:t>
            </a:r>
            <a:r>
              <a:rPr lang="zh-TW" altLang="en-US" sz="2400" dirty="0" smtClean="0">
                <a:latin typeface="新細明體"/>
                <a:ea typeface="新細明體"/>
              </a:rPr>
              <a:t>，</a:t>
            </a:r>
            <a:r>
              <a:rPr lang="zh-TW" altLang="en-US" sz="2400" dirty="0" smtClean="0"/>
              <a:t>當天天氣</a:t>
            </a:r>
            <a:endParaRPr lang="en-US" altLang="zh-TW" sz="2400" dirty="0" smtClean="0"/>
          </a:p>
          <a:p>
            <a:r>
              <a:rPr lang="zh-TW" altLang="en-US" sz="2400" dirty="0" smtClean="0"/>
              <a:t>很好</a:t>
            </a:r>
            <a:r>
              <a:rPr lang="zh-TW" altLang="en-US" sz="2400" dirty="0" smtClean="0">
                <a:latin typeface="新細明體"/>
                <a:ea typeface="新細明體"/>
              </a:rPr>
              <a:t>，</a:t>
            </a:r>
            <a:r>
              <a:rPr lang="zh-TW" altLang="en-US" sz="2400" dirty="0" smtClean="0"/>
              <a:t>不</a:t>
            </a:r>
            <a:r>
              <a:rPr lang="zh-TW" altLang="en-US" sz="2400" dirty="0"/>
              <a:t>冷也不</a:t>
            </a:r>
            <a:r>
              <a:rPr lang="zh-TW" altLang="en-US" sz="2400" dirty="0" smtClean="0"/>
              <a:t>熱而且風景</a:t>
            </a:r>
            <a:r>
              <a:rPr lang="zh-TW" altLang="en-US" sz="2400" dirty="0"/>
              <a:t>也</a:t>
            </a:r>
            <a:r>
              <a:rPr lang="zh-TW" altLang="en-US" sz="2400" dirty="0" smtClean="0"/>
              <a:t>很</a:t>
            </a:r>
            <a:endParaRPr lang="en-US" altLang="zh-TW" sz="2400" dirty="0" smtClean="0"/>
          </a:p>
          <a:p>
            <a:r>
              <a:rPr lang="zh-TW" altLang="en-US" sz="2400" dirty="0" smtClean="0"/>
              <a:t>漂亮</a:t>
            </a:r>
            <a:r>
              <a:rPr lang="zh-TW" altLang="en-US" sz="2400" dirty="0" smtClean="0">
                <a:latin typeface="新細明體"/>
                <a:ea typeface="新細明體"/>
              </a:rPr>
              <a:t>。</a:t>
            </a:r>
            <a:endParaRPr lang="en-US" altLang="zh-TW" sz="2400" dirty="0" smtClean="0"/>
          </a:p>
          <a:p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4908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534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                         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第二站</a:t>
            </a:r>
            <a:r>
              <a:rPr lang="en-US" altLang="zh-TW" dirty="0" smtClean="0"/>
              <a:t>:</a:t>
            </a:r>
            <a:r>
              <a:rPr lang="zh-TW" altLang="en-US" dirty="0">
                <a:effectLst/>
              </a:rPr>
              <a:t>梧棲漁港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71986"/>
            <a:ext cx="2790056" cy="372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995936" y="1471986"/>
            <a:ext cx="41764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    </a:t>
            </a:r>
            <a:r>
              <a:rPr lang="zh-TW" altLang="en-US" sz="2400" dirty="0" smtClean="0"/>
              <a:t>台中梧棲漁港吃龍蝦</a:t>
            </a:r>
            <a:r>
              <a:rPr lang="zh-TW" altLang="en-US" sz="2400" dirty="0" smtClean="0">
                <a:latin typeface="新細明體"/>
                <a:ea typeface="新細明體"/>
              </a:rPr>
              <a:t>、</a:t>
            </a:r>
            <a:r>
              <a:rPr lang="zh-TW" altLang="en-US" sz="2400" dirty="0" smtClean="0"/>
              <a:t>螃蟹和看漁船</a:t>
            </a:r>
            <a:r>
              <a:rPr lang="zh-TW" altLang="en-US" sz="2400" dirty="0" smtClean="0">
                <a:latin typeface="新細明體"/>
                <a:ea typeface="新細明體"/>
              </a:rPr>
              <a:t>，</a:t>
            </a:r>
            <a:r>
              <a:rPr lang="zh-TW" altLang="en-US" sz="2400" dirty="0" smtClean="0"/>
              <a:t>因為天氣很熱還和表弟們吃了好吃的冰淇淋解暑喔</a:t>
            </a:r>
            <a:r>
              <a:rPr lang="en-US" altLang="zh-TW" sz="24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51553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第三站</a:t>
            </a:r>
            <a:r>
              <a:rPr lang="en-US" altLang="zh-TW" dirty="0"/>
              <a:t>:</a:t>
            </a:r>
            <a:r>
              <a:rPr lang="zh-TW" altLang="en-US" dirty="0" smtClean="0">
                <a:effectLst/>
              </a:rPr>
              <a:t>台中清水</a:t>
            </a:r>
            <a:r>
              <a:rPr lang="zh-TW" altLang="en-US" dirty="0">
                <a:effectLst/>
              </a:rPr>
              <a:t>眷村文化園區</a:t>
            </a:r>
            <a:br>
              <a:rPr lang="zh-TW" altLang="en-US" dirty="0">
                <a:effectLst/>
              </a:rPr>
            </a:br>
            <a:endParaRPr lang="zh-TW" altLang="en-US" dirty="0"/>
          </a:p>
        </p:txBody>
      </p:sp>
      <p:pic>
        <p:nvPicPr>
          <p:cNvPr id="4" name="Picture 3" descr="C:\Users\claire wu\Desktop\LINE_ALBUM_2022327～2024.過年_240219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3429000" cy="486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3025205" cy="226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283968" y="1182711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 </a:t>
            </a:r>
            <a:r>
              <a:rPr lang="zh-TW" altLang="en-US" sz="2400" dirty="0"/>
              <a:t>這個眷村很大，</a:t>
            </a:r>
            <a:r>
              <a:rPr lang="zh-TW" altLang="en-US" sz="2400" dirty="0" smtClean="0"/>
              <a:t>是當地保留</a:t>
            </a:r>
            <a:r>
              <a:rPr lang="zh-TW" altLang="en-US" sz="2400" dirty="0"/>
              <a:t>的古蹟，但我逛得</a:t>
            </a:r>
            <a:r>
              <a:rPr lang="zh-TW" altLang="en-US" sz="2400" dirty="0" smtClean="0"/>
              <a:t>很累</a:t>
            </a:r>
            <a:r>
              <a:rPr lang="zh-TW" altLang="en-US" sz="2400" dirty="0" smtClean="0">
                <a:latin typeface="新細明體"/>
                <a:ea typeface="新細明體"/>
              </a:rPr>
              <a:t>，</a:t>
            </a:r>
            <a:r>
              <a:rPr lang="zh-TW" altLang="en-US" sz="2400" dirty="0">
                <a:latin typeface="新細明體"/>
                <a:ea typeface="新細明體"/>
              </a:rPr>
              <a:t>不過</a:t>
            </a:r>
            <a:r>
              <a:rPr lang="zh-TW" altLang="en-US" sz="2400" dirty="0" smtClean="0"/>
              <a:t>有</a:t>
            </a:r>
            <a:r>
              <a:rPr lang="zh-TW" altLang="en-US" sz="2400" dirty="0"/>
              <a:t>表弟推我</a:t>
            </a:r>
            <a:r>
              <a:rPr lang="zh-TW" altLang="en-US" sz="2400" dirty="0" smtClean="0"/>
              <a:t>真是舒服啊</a:t>
            </a:r>
            <a:r>
              <a:rPr lang="en-US" altLang="zh-TW" sz="2400" dirty="0" smtClean="0"/>
              <a:t>!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2767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第四站</a:t>
            </a:r>
            <a:r>
              <a:rPr lang="en-US" altLang="zh-TW" dirty="0" smtClean="0"/>
              <a:t>:</a:t>
            </a:r>
            <a:r>
              <a:rPr lang="zh-TW" altLang="en-US" dirty="0" smtClean="0"/>
              <a:t>郭叔叔野生獼猴園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295232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851920" y="1988840"/>
            <a:ext cx="44644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</a:t>
            </a:r>
            <a:r>
              <a:rPr lang="zh-TW" altLang="en-US" sz="2400" dirty="0" smtClean="0"/>
              <a:t>這裡的猴群們平時是在野外環境生活的</a:t>
            </a:r>
            <a:r>
              <a:rPr lang="zh-TW" altLang="en-US" sz="2400" dirty="0" smtClean="0">
                <a:latin typeface="新細明體"/>
                <a:ea typeface="新細明體"/>
              </a:rPr>
              <a:t>，</a:t>
            </a:r>
            <a:r>
              <a:rPr lang="zh-TW" altLang="en-US" sz="2400" dirty="0" smtClean="0"/>
              <a:t>等到固定的時間他們會一起回來這園區吃飯</a:t>
            </a:r>
            <a:r>
              <a:rPr lang="zh-TW" altLang="en-US" sz="2400" dirty="0" smtClean="0">
                <a:latin typeface="新細明體"/>
                <a:ea typeface="新細明體"/>
              </a:rPr>
              <a:t>，</a:t>
            </a:r>
            <a:r>
              <a:rPr lang="zh-TW" altLang="en-US" sz="2400" dirty="0" smtClean="0"/>
              <a:t>當天看他們的餵食秀真的很精采</a:t>
            </a:r>
            <a:r>
              <a:rPr lang="zh-TW" altLang="en-US" sz="2400" dirty="0" smtClean="0">
                <a:latin typeface="新細明體"/>
                <a:ea typeface="新細明體"/>
              </a:rPr>
              <a:t>。</a:t>
            </a:r>
            <a:endParaRPr lang="en-US" altLang="zh-TW" sz="2400" dirty="0" smtClean="0"/>
          </a:p>
          <a:p>
            <a:endParaRPr lang="zh-TW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518" y="4077072"/>
            <a:ext cx="2152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229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第五站</a:t>
            </a:r>
            <a:r>
              <a:rPr lang="en-US" altLang="zh-TW" dirty="0" smtClean="0"/>
              <a:t>:</a:t>
            </a:r>
            <a:r>
              <a:rPr lang="zh-TW" altLang="en-US" dirty="0" smtClean="0"/>
              <a:t>大甲鎮瀾宮和夜市</a:t>
            </a:r>
            <a:endParaRPr lang="zh-TW" alt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78216"/>
            <a:ext cx="3105696" cy="327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923928" y="2204864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    阿嬤說過年要拜拜祈求平安健康</a:t>
            </a:r>
            <a:r>
              <a:rPr lang="zh-TW" altLang="en-US" sz="2400" dirty="0" smtClean="0">
                <a:latin typeface="新細明體"/>
                <a:ea typeface="新細明體"/>
              </a:rPr>
              <a:t>，</a:t>
            </a:r>
            <a:r>
              <a:rPr lang="zh-TW" altLang="en-US" sz="2400" dirty="0" smtClean="0"/>
              <a:t>所以我們最後一站全部前往大甲鎮瀾宮祈福</a:t>
            </a:r>
            <a:r>
              <a:rPr lang="zh-TW" altLang="en-US" sz="2400" dirty="0" smtClean="0">
                <a:latin typeface="新細明體"/>
                <a:ea typeface="新細明體"/>
              </a:rPr>
              <a:t>，</a:t>
            </a:r>
            <a:r>
              <a:rPr lang="zh-TW" altLang="en-US" sz="2400" dirty="0" smtClean="0"/>
              <a:t> 拜完後</a:t>
            </a:r>
            <a:r>
              <a:rPr lang="zh-TW" altLang="en-US" sz="2400" dirty="0" smtClean="0">
                <a:latin typeface="新細明體"/>
                <a:ea typeface="新細明體"/>
              </a:rPr>
              <a:t>，</a:t>
            </a:r>
            <a:r>
              <a:rPr lang="zh-TW" altLang="en-US" sz="2400" dirty="0" smtClean="0"/>
              <a:t>我們去大甲夜市吃吃喝喝結束開心的一天</a:t>
            </a:r>
            <a:r>
              <a:rPr lang="zh-TW" altLang="en-US" sz="2400" dirty="0" smtClean="0">
                <a:latin typeface="新細明體"/>
                <a:ea typeface="新細明體"/>
              </a:rPr>
              <a:t>。</a:t>
            </a:r>
            <a:endParaRPr lang="zh-TW" altLang="en-US" sz="2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6510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587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44824"/>
            <a:ext cx="439248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173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宣紙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宣紙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3109</TotalTime>
  <Words>289</Words>
  <Application>Microsoft Office PowerPoint</Application>
  <PresentationFormat>如螢幕大小 (4:3)</PresentationFormat>
  <Paragraphs>29</Paragraphs>
  <Slides>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宣紙</vt:lpstr>
      <vt:lpstr>2024新年假期</vt:lpstr>
      <vt:lpstr>台南三天兩夜: 假日皇冠飯店  &amp;  安平老街</vt:lpstr>
      <vt:lpstr>台中市區:  Lalaport百貨廣場</vt:lpstr>
      <vt:lpstr>除夕~初三趴趴走: 第一站:谷關</vt:lpstr>
      <vt:lpstr>第二站:梧棲漁港</vt:lpstr>
      <vt:lpstr>第三站:台中清水眷村文化園區 </vt:lpstr>
      <vt:lpstr>第四站:郭叔叔野生獼猴園</vt:lpstr>
      <vt:lpstr>第五站:大甲鎮瀾宮和夜市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summer vacation</dc:title>
  <dc:creator>claire wu</dc:creator>
  <cp:lastModifiedBy>claire wu</cp:lastModifiedBy>
  <cp:revision>31</cp:revision>
  <dcterms:created xsi:type="dcterms:W3CDTF">2023-08-11T08:18:21Z</dcterms:created>
  <dcterms:modified xsi:type="dcterms:W3CDTF">2024-02-19T17:09:54Z</dcterms:modified>
</cp:coreProperties>
</file>