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9139C3-284F-4605-8349-0F6D39CB9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48A10DC-3F99-4015-8910-5194FD2F9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92D669D-885C-4D73-A1B1-492D56D6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C3BA-C8E8-474C-9453-70FA3A0CAE4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980FEBB-BF1A-4D6A-8FBC-1A2767F8E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59150FC-13BD-4A0E-A1EE-5C23CB34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C2A2-DFF9-4C46-8E40-7BF7D8E7FD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420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FB8105-AAED-4BA6-8C4D-9BA46BF75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CF7006E-5A3C-4394-B603-62C22B9A2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32B4A3-FDA3-4091-B06E-0C9986BE2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C3BA-C8E8-474C-9453-70FA3A0CAE4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864F7A9-6A88-4A50-A0CE-07B7FA034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2D49A32-C127-4FB9-AE06-9B8D8DA2F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C2A2-DFF9-4C46-8E40-7BF7D8E7FD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147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824A6D3-E144-4F28-8A2C-59ADA622D2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D0749F8-B6A6-42B5-B33E-CEE12FC3E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E5295F1-071F-406E-A75F-9E4B5425D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C3BA-C8E8-474C-9453-70FA3A0CAE4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B5BF134-7960-4210-94C1-D0D471EA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A14D7C-989A-434A-96BD-177C38D96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C2A2-DFF9-4C46-8E40-7BF7D8E7FD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462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01BD1E-5BB4-4597-9533-1FE957A5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7199C3-E5EB-4D61-9EA7-F3C7F54D8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FC66C90-503B-486E-82CD-DDA64696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C3BA-C8E8-474C-9453-70FA3A0CAE4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726EB5E-2797-4CCC-9ABD-0375F3C5B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8E46A29-1584-4496-BB86-6B377FDCD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C2A2-DFF9-4C46-8E40-7BF7D8E7FD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670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12F621-42F8-454D-8681-B55D4E739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9FA145A-FB9D-4250-8B2D-9154C2ED1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B886D51-1305-4BCD-81A7-C20F797DD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C3BA-C8E8-474C-9453-70FA3A0CAE4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9C534B6-A344-43DE-9AA5-D33D2F9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8361FC-4F70-42F9-85F8-B80DDA5EF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C2A2-DFF9-4C46-8E40-7BF7D8E7FD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856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2289F2-34FE-4E0A-8AAE-A525C2EBB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B9C3D69-1A8E-41D3-AE46-51346DED2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192E62E-5FF6-4EE6-96C6-7CE2B245D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09F18CC-1155-4379-9EE1-7EFA3A830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C3BA-C8E8-474C-9453-70FA3A0CAE4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DCE4C02-60AA-470F-9B00-EF2C2AD40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5F59619-0477-4294-AFB4-C753F6C91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C2A2-DFF9-4C46-8E40-7BF7D8E7FD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043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6EE301-756A-442B-B5A8-2DB7BEFAA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3F94114-B9E4-4914-B3EE-E2F6751ED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4D484CD-F04E-4A12-BD04-E0E89E734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856F08D-DF4B-4CAB-BD52-F13E5F42A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5659344-B034-4B0C-B53A-E34F333C13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B771E78-84AC-4970-8E6B-CE44631B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C3BA-C8E8-474C-9453-70FA3A0CAE4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BE4DF2D-7E74-4795-AE01-78263A344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06288E0-E28D-4A87-B862-1CEF9580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C2A2-DFF9-4C46-8E40-7BF7D8E7FD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717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0AE465-5ACD-49A8-B800-100AEBFD8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E15CA0E-FF86-4B66-9AF2-467437B88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C3BA-C8E8-474C-9453-70FA3A0CAE4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D12661C-7B65-4CEB-8AC9-157BCF6DE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0184A3B-ED14-4B3B-93C3-06DF53579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C2A2-DFF9-4C46-8E40-7BF7D8E7FD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461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EBFC376-54D4-45C9-9557-F52C22BBB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C3BA-C8E8-474C-9453-70FA3A0CAE4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0A1F19C-879A-4AE4-830D-0CEB258E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3EE020F-475F-4C92-BE6F-64AF7F3F5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C2A2-DFF9-4C46-8E40-7BF7D8E7FD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02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27F219-4609-4FED-BFE5-1102BD178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D3E1A9-8A78-41A8-AE1D-B74AC9DE3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68B03F6-E1AB-4EBF-80AC-66B75FB1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C8B1422-1426-4740-9FC4-FB6BDC54C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C3BA-C8E8-474C-9453-70FA3A0CAE4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96BD9CC-4661-495F-9838-BA114E6E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3768252-266A-4018-BE3A-08AFF105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C2A2-DFF9-4C46-8E40-7BF7D8E7FD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06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8922EC-AFA2-41C3-B700-16A633AF2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C282E19-CEC3-413E-94CB-DC17E8F86D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F5E7F06-C661-41E4-B9BD-6D4754957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FA9393C-7B50-444B-A3CB-B76B9046F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C3BA-C8E8-474C-9453-70FA3A0CAE4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760391C-249D-43CF-AA79-23C977D88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64116FB-A2D6-48C7-B490-F2D350045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C2A2-DFF9-4C46-8E40-7BF7D8E7FD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388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41D7281-1543-465D-9B4A-590A2E8D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978155A-164E-4C8C-8909-B89D4697C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2389012-6F59-4C6B-823A-FC515E5730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1C3BA-C8E8-474C-9453-70FA3A0CAE47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397AF43-B38B-441E-8C66-4D761E192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C571EBA-2740-4FA1-8307-D8BD685D1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C2A2-DFF9-4C46-8E40-7BF7D8E7FD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82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E9C7FCDF-8152-4E4E-8216-5A8AF94EB7DA}"/>
              </a:ext>
            </a:extLst>
          </p:cNvPr>
          <p:cNvSpPr/>
          <p:nvPr/>
        </p:nvSpPr>
        <p:spPr>
          <a:xfrm>
            <a:off x="2733541" y="677335"/>
            <a:ext cx="6724918" cy="49953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5F51D9C-9698-4E87-9CF9-045814BCC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866" y="2527300"/>
            <a:ext cx="3361267" cy="252095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F4965196-579C-4589-B427-C4C547920A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64" y="1740911"/>
            <a:ext cx="6761047" cy="4439754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EBEEFD63-1E20-48DA-85EE-4B16FD9405A3}"/>
              </a:ext>
            </a:extLst>
          </p:cNvPr>
          <p:cNvSpPr txBox="1"/>
          <p:nvPr/>
        </p:nvSpPr>
        <p:spPr>
          <a:xfrm>
            <a:off x="4673599" y="1379663"/>
            <a:ext cx="2844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淡水八里一日遊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42AFE04-3FA3-47AF-8361-82B8E809806F}"/>
              </a:ext>
            </a:extLst>
          </p:cNvPr>
          <p:cNvSpPr txBox="1"/>
          <p:nvPr/>
        </p:nvSpPr>
        <p:spPr>
          <a:xfrm>
            <a:off x="10083800" y="5122333"/>
            <a:ext cx="210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班級：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402</a:t>
            </a: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座號：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F93DE398-5FC0-48FB-BC2B-F86FCE0593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46267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91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00A0C08-A98A-4F8D-92B9-BC5DEFFC17CA}"/>
              </a:ext>
            </a:extLst>
          </p:cNvPr>
          <p:cNvSpPr txBox="1"/>
          <p:nvPr/>
        </p:nvSpPr>
        <p:spPr>
          <a:xfrm>
            <a:off x="2091266" y="84667"/>
            <a:ext cx="787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這裡超好玩 </a:t>
            </a:r>
            <a:r>
              <a:rPr lang="en-US" altLang="zh-TW" sz="4400" dirty="0">
                <a:solidFill>
                  <a:srgbClr val="00B05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So much fun here</a:t>
            </a:r>
            <a:endParaRPr lang="zh-TW" altLang="en-US" sz="4400" dirty="0">
              <a:solidFill>
                <a:srgbClr val="00B050"/>
              </a:solidFill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A77E7489-4647-43D0-8ACF-1F718DEAB627}"/>
              </a:ext>
            </a:extLst>
          </p:cNvPr>
          <p:cNvGrpSpPr/>
          <p:nvPr/>
        </p:nvGrpSpPr>
        <p:grpSpPr>
          <a:xfrm rot="20877263">
            <a:off x="666265" y="1834821"/>
            <a:ext cx="4913268" cy="3329290"/>
            <a:chOff x="666265" y="1834821"/>
            <a:chExt cx="4913268" cy="3329290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B2F7EAA0-678B-4216-A864-BA88B17FC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810" y="2252133"/>
              <a:ext cx="2188190" cy="1842686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BCBB5B0A-70C9-4562-8346-6DD2B2C8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265" y="1834821"/>
              <a:ext cx="4913268" cy="3329290"/>
            </a:xfrm>
            <a:prstGeom prst="rect">
              <a:avLst/>
            </a:prstGeom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5449B6CC-AB6D-4253-A231-E79F392C925D}"/>
                </a:ext>
              </a:extLst>
            </p:cNvPr>
            <p:cNvSpPr txBox="1"/>
            <p:nvPr/>
          </p:nvSpPr>
          <p:spPr>
            <a:xfrm>
              <a:off x="2929467" y="4613867"/>
              <a:ext cx="12869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00B050"/>
                  </a:solidFill>
                  <a:latin typeface="華康特粗楷體" panose="03000909000000000000" pitchFamily="65" charset="-120"/>
                  <a:ea typeface="華康特粗楷體" panose="03000909000000000000" pitchFamily="65" charset="-120"/>
                </a:rPr>
                <a:t>搭渡輪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60BDE220-9FE3-445D-9210-52D8D1DE678C}"/>
              </a:ext>
            </a:extLst>
          </p:cNvPr>
          <p:cNvGrpSpPr/>
          <p:nvPr/>
        </p:nvGrpSpPr>
        <p:grpSpPr>
          <a:xfrm rot="948363">
            <a:off x="6319164" y="1784021"/>
            <a:ext cx="4913269" cy="3781601"/>
            <a:chOff x="6251263" y="1834821"/>
            <a:chExt cx="4913269" cy="3781601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CE5B7F3B-8B80-472F-8356-4D9900172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4537" y="2470766"/>
              <a:ext cx="2915961" cy="2228234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C2A00B14-2C08-43DD-AAD3-D62CA075F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1263" y="1834821"/>
              <a:ext cx="4913269" cy="3781601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983219A6-1DF7-499D-A8B7-68483C186C3D}"/>
                </a:ext>
              </a:extLst>
            </p:cNvPr>
            <p:cNvSpPr txBox="1"/>
            <p:nvPr/>
          </p:nvSpPr>
          <p:spPr>
            <a:xfrm>
              <a:off x="7679267" y="4711468"/>
              <a:ext cx="1583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rgbClr val="00B050"/>
                  </a:solidFill>
                  <a:latin typeface="華康特粗楷體" panose="03000909000000000000" pitchFamily="65" charset="-120"/>
                  <a:ea typeface="華康特粗楷體" panose="03000909000000000000" pitchFamily="65" charset="-120"/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597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4C03C95-8A50-40A5-A45A-2FAA66960C89}"/>
              </a:ext>
            </a:extLst>
          </p:cNvPr>
          <p:cNvSpPr txBox="1"/>
          <p:nvPr/>
        </p:nvSpPr>
        <p:spPr>
          <a:xfrm>
            <a:off x="1998133" y="508000"/>
            <a:ext cx="795866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0070C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美味的小吃 </a:t>
            </a:r>
            <a:r>
              <a:rPr lang="en-US" altLang="zh-TW" sz="4400" dirty="0">
                <a:solidFill>
                  <a:schemeClr val="accent6">
                    <a:lumMod val="50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Delicious snacks</a:t>
            </a: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D97A847-DFED-4E9C-8F65-03D133EC9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08" y="2452686"/>
            <a:ext cx="2590800" cy="195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BB48668-9F29-4021-93F6-9F0AFA98C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066" y="2452687"/>
            <a:ext cx="2590800" cy="1952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9297AE5-C87C-40A2-B675-05769C7D4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91" y="2452686"/>
            <a:ext cx="2647950" cy="1952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F16B1E51-276A-4DE4-B041-1C9B62D8D55F}"/>
              </a:ext>
            </a:extLst>
          </p:cNvPr>
          <p:cNvSpPr txBox="1"/>
          <p:nvPr/>
        </p:nvSpPr>
        <p:spPr>
          <a:xfrm>
            <a:off x="1459442" y="4538133"/>
            <a:ext cx="1474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阿婆鐵蛋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88AE293-F664-4B95-BC26-F420C1494385}"/>
              </a:ext>
            </a:extLst>
          </p:cNvPr>
          <p:cNvSpPr txBox="1"/>
          <p:nvPr/>
        </p:nvSpPr>
        <p:spPr>
          <a:xfrm>
            <a:off x="5300133" y="4538133"/>
            <a:ext cx="1185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炸蝦捲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747B8C3-BC58-4E29-81BD-8635BC9D48B3}"/>
              </a:ext>
            </a:extLst>
          </p:cNvPr>
          <p:cNvSpPr txBox="1"/>
          <p:nvPr/>
        </p:nvSpPr>
        <p:spPr>
          <a:xfrm>
            <a:off x="9029699" y="4538133"/>
            <a:ext cx="112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3595803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1" baseType="lpstr">
      <vt:lpstr>華康海報體W9</vt:lpstr>
      <vt:lpstr>華康特粗楷體</vt:lpstr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14</cp:revision>
  <dcterms:created xsi:type="dcterms:W3CDTF">2025-04-10T07:25:58Z</dcterms:created>
  <dcterms:modified xsi:type="dcterms:W3CDTF">2025-06-19T07:34:19Z</dcterms:modified>
</cp:coreProperties>
</file>