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3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XgHcME4zBDJwD03GDDUP8I0sr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262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48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0524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197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1964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69614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85051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098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8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10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18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39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2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842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67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97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00835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8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381957" y="95828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zh-TW" dirty="0"/>
              <a:t>自然災害-冰雹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899" y="3659750"/>
            <a:ext cx="40640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爆炸: 十四角 1">
            <a:extLst>
              <a:ext uri="{FF2B5EF4-FFF2-40B4-BE49-F238E27FC236}">
                <a16:creationId xmlns:a16="http://schemas.microsoft.com/office/drawing/2014/main" id="{5013B335-2222-4B7F-AB2C-8490E1EA5B21}"/>
              </a:ext>
            </a:extLst>
          </p:cNvPr>
          <p:cNvSpPr/>
          <p:nvPr/>
        </p:nvSpPr>
        <p:spPr>
          <a:xfrm flipV="1">
            <a:off x="7856738" y="253343"/>
            <a:ext cx="1278384" cy="70494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爆炸: 十四角 2">
            <a:extLst>
              <a:ext uri="{FF2B5EF4-FFF2-40B4-BE49-F238E27FC236}">
                <a16:creationId xmlns:a16="http://schemas.microsoft.com/office/drawing/2014/main" id="{59D89ED3-33F0-4411-93BB-C62BEAA3D21A}"/>
              </a:ext>
            </a:extLst>
          </p:cNvPr>
          <p:cNvSpPr/>
          <p:nvPr/>
        </p:nvSpPr>
        <p:spPr>
          <a:xfrm>
            <a:off x="1716044" y="1490505"/>
            <a:ext cx="1109709" cy="100031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ctrTitle"/>
          </p:nvPr>
        </p:nvSpPr>
        <p:spPr>
          <a:xfrm flipH="1">
            <a:off x="1770075" y="2080471"/>
            <a:ext cx="3036817" cy="66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zh-TW" dirty="0"/>
              <a:t>冰雹介紹</a:t>
            </a:r>
            <a:endParaRPr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subTitle" idx="1"/>
          </p:nvPr>
        </p:nvSpPr>
        <p:spPr>
          <a:xfrm>
            <a:off x="1669247" y="2895464"/>
            <a:ext cx="9141204" cy="1862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ct val="100000"/>
              <a:buNone/>
            </a:pPr>
            <a:r>
              <a:rPr lang="zh-TW" sz="16000" b="0" i="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是</a:t>
            </a:r>
            <a:r>
              <a:rPr lang="zh-TW" sz="16000" b="0" i="0" dirty="0">
                <a:solidFill>
                  <a:srgbClr val="EA4335"/>
                </a:solidFill>
                <a:latin typeface="arial"/>
                <a:ea typeface="arial"/>
                <a:cs typeface="arial"/>
                <a:sym typeface="arial"/>
              </a:rPr>
              <a:t>大氣層中固態降水的一種現象</a:t>
            </a:r>
            <a:r>
              <a:rPr lang="zh-TW" sz="16000" b="0" i="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，它在積雨雲內強烈的上升和下降的氣流環境中形成，雲中水蒸氣隨氣流上升遇冷凝結成小水滴，當溫度達到攝氏零度以下時水滴就凝結成冰粒</a:t>
            </a:r>
            <a:r>
              <a:rPr lang="zh-TW" altLang="en-US" sz="1600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dirty="0"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79184" y="0"/>
            <a:ext cx="4512816" cy="2823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95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zh-TW" dirty="0"/>
              <a:t>冰雹成因</a:t>
            </a:r>
            <a:endParaRPr dirty="0"/>
          </a:p>
        </p:txBody>
      </p:sp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747961" y="35152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None/>
            </a:pPr>
            <a:r>
              <a:rPr lang="zh-TW" sz="4000" b="0" i="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冰雹是</a:t>
            </a:r>
            <a:r>
              <a:rPr lang="zh-TW" sz="4000" b="0" i="0" dirty="0">
                <a:solidFill>
                  <a:srgbClr val="EA4335"/>
                </a:solidFill>
                <a:latin typeface="arial"/>
                <a:ea typeface="arial"/>
                <a:cs typeface="arial"/>
                <a:sym typeface="arial"/>
              </a:rPr>
              <a:t>空氣中的微小水滴被強大上升氣流形成的雷暴帶到高空後形成</a:t>
            </a:r>
            <a:r>
              <a:rPr lang="zh-TW" sz="4000" b="0" i="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。 水滴被上升氣流帶到高空後遇冷會凝結成冰雹粒子。</a:t>
            </a:r>
            <a:endParaRPr sz="4000" dirty="0"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264" y="166165"/>
            <a:ext cx="3302493" cy="3176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335945-7489-44E4-8D9C-24001C7EB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775" y="356248"/>
            <a:ext cx="10515600" cy="1325563"/>
          </a:xfrm>
        </p:spPr>
        <p:txBody>
          <a:bodyPr/>
          <a:lstStyle/>
          <a:p>
            <a:r>
              <a:rPr lang="zh-TW" altLang="en-US" dirty="0"/>
              <a:t>冰雹的舉例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C20D6DE-445C-4B5C-9C73-9320603C4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827" y="1834503"/>
            <a:ext cx="10515600" cy="4351338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週五（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6/24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）午後大台北地區突然狂風暴雨，甚至在博愛特區下起冰雹！根據中央氣象局觀測，下午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1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點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40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分至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1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點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55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分間，在台北市博愛特區發現下冰雹，上次在這裡出現冰雹，已經是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9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年前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2013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年，而且過去只發生過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3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次，另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2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次分別是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1979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年、</a:t>
            </a:r>
            <a:r>
              <a:rPr lang="en-US" altLang="zh-TW" sz="4000" b="0" i="0" dirty="0">
                <a:solidFill>
                  <a:srgbClr val="232A31"/>
                </a:solidFill>
                <a:effectLst/>
                <a:latin typeface="YahooSans VF"/>
              </a:rPr>
              <a:t>1998</a:t>
            </a:r>
            <a:r>
              <a:rPr lang="zh-TW" altLang="en-US" sz="4000" b="0" i="0" dirty="0">
                <a:solidFill>
                  <a:srgbClr val="232A31"/>
                </a:solidFill>
                <a:effectLst/>
                <a:latin typeface="YahooSans VF"/>
              </a:rPr>
              <a:t>年。</a:t>
            </a:r>
          </a:p>
          <a:p>
            <a:pPr marL="11430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78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92D3A9-672F-4237-A490-F582ED51B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1"/>
            <a:ext cx="10515600" cy="1325563"/>
          </a:xfrm>
        </p:spPr>
        <p:txBody>
          <a:bodyPr/>
          <a:lstStyle/>
          <a:p>
            <a:r>
              <a:rPr lang="zh-TW" altLang="en-US" dirty="0"/>
              <a:t>冰雹的影響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C15DC7-E8DF-4BE2-89A4-923D9321B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危害 冰雹是一種農業氣象災害，</a:t>
            </a:r>
            <a:r>
              <a:rPr lang="zh-TW" altLang="en-US" sz="4400" b="0" i="0" dirty="0">
                <a:solidFill>
                  <a:srgbClr val="EA4335"/>
                </a:solidFill>
                <a:effectLst/>
                <a:latin typeface="arial" panose="020B0604020202020204" pitchFamily="34" charset="0"/>
              </a:rPr>
              <a:t>對農作物枝葉、莖幹和果實產生損傷，造成作物減產或欠收</a:t>
            </a:r>
            <a:r>
              <a:rPr lang="zh-TW" altLang="en-US" sz="4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。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91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EBF428-3EEE-4046-9FE5-05DFC4556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問題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07E305-DF9E-466B-8244-A03FBC2B1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866" y="2125078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u="sng" dirty="0"/>
              <a:t>冰雹會造成怎樣的傷害</a:t>
            </a:r>
            <a:r>
              <a:rPr lang="en-US" altLang="zh-TW" sz="4000" b="1" u="sng" dirty="0"/>
              <a:t>?</a:t>
            </a:r>
          </a:p>
          <a:p>
            <a:pPr marL="0" indent="0">
              <a:buNone/>
            </a:pPr>
            <a:r>
              <a:rPr lang="zh-TW" altLang="en-US" sz="4000" b="1" u="sng" dirty="0"/>
              <a:t>如何躲避冰雹</a:t>
            </a:r>
            <a:r>
              <a:rPr lang="en-US" altLang="zh-TW" sz="4000" b="1" u="sng" dirty="0"/>
              <a:t>?</a:t>
            </a:r>
            <a:endParaRPr lang="zh-TW" altLang="en-US" sz="4000" b="1" u="sng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AC28FA9-EF3F-47F3-8FBC-FC6C9689D815}"/>
              </a:ext>
            </a:extLst>
          </p:cNvPr>
          <p:cNvSpPr txBox="1"/>
          <p:nvPr/>
        </p:nvSpPr>
        <p:spPr>
          <a:xfrm>
            <a:off x="3049480" y="3108054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040C28"/>
                </a:solidFill>
                <a:effectLst/>
                <a:latin typeface="Google Sans"/>
              </a:rPr>
              <a:t>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3538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35FDB6-4898-4025-9BC7-D8F224FC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6" y="133165"/>
            <a:ext cx="8499014" cy="639192"/>
          </a:xfrm>
        </p:spPr>
        <p:txBody>
          <a:bodyPr>
            <a:normAutofit fontScale="90000"/>
          </a:bodyPr>
          <a:lstStyle/>
          <a:p>
            <a:r>
              <a:rPr lang="zh-TW" altLang="en-US" sz="6700" dirty="0"/>
              <a:t>如何躲避冰雹</a:t>
            </a:r>
            <a:br>
              <a:rPr lang="en-US" altLang="zh-TW" dirty="0"/>
            </a:br>
            <a:br>
              <a:rPr lang="en-US" altLang="zh-TW" dirty="0"/>
            </a:br>
            <a:r>
              <a:rPr lang="zh-TW" altLang="en-US" sz="8000" dirty="0"/>
              <a:t>盡量找堅固且安全的地方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283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DA92FA-535F-4601-9A6B-3E5A27855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68" y="627355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冰雹會帶來的傷害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24B791-6E94-4E7A-A363-D33D35322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60" y="2062935"/>
            <a:ext cx="8596668" cy="751287"/>
          </a:xfrm>
        </p:spPr>
        <p:txBody>
          <a:bodyPr>
            <a:normAutofit fontScale="25000" lnSpcReduction="20000"/>
          </a:bodyPr>
          <a:lstStyle/>
          <a:p>
            <a:pPr marL="1828800" lvl="4" indent="0">
              <a:buNone/>
            </a:pPr>
            <a:endParaRPr lang="en-US" altLang="zh-TW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8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砸到人可能會流血</a:t>
            </a:r>
            <a:endParaRPr lang="en-US" altLang="zh-TW" sz="28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8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會讓植物受損</a:t>
            </a:r>
          </a:p>
        </p:txBody>
      </p:sp>
    </p:spTree>
    <p:extLst>
      <p:ext uri="{BB962C8B-B14F-4D97-AF65-F5344CB8AC3E}">
        <p14:creationId xmlns:p14="http://schemas.microsoft.com/office/powerpoint/2010/main" val="289716387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TM02900688[[fn=多面向]]</Template>
  <TotalTime>67</TotalTime>
  <Words>241</Words>
  <Application>Microsoft Office PowerPoint</Application>
  <PresentationFormat>寬螢幕</PresentationFormat>
  <Paragraphs>18</Paragraphs>
  <Slides>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Google Sans</vt:lpstr>
      <vt:lpstr>YahooSans VF</vt:lpstr>
      <vt:lpstr>Arial</vt:lpstr>
      <vt:lpstr>Arial</vt:lpstr>
      <vt:lpstr>Calibri</vt:lpstr>
      <vt:lpstr>Trebuchet MS</vt:lpstr>
      <vt:lpstr>Wingdings 3</vt:lpstr>
      <vt:lpstr>多面向</vt:lpstr>
      <vt:lpstr>自然災害-冰雹</vt:lpstr>
      <vt:lpstr>冰雹介紹</vt:lpstr>
      <vt:lpstr>冰雹成因</vt:lpstr>
      <vt:lpstr>冰雹的舉例</vt:lpstr>
      <vt:lpstr>冰雹的影響</vt:lpstr>
      <vt:lpstr>問題</vt:lpstr>
      <vt:lpstr>如何躲避冰雹  盡量找堅固且安全的地方 </vt:lpstr>
      <vt:lpstr>冰雹會帶來的傷害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自然災害-冰雹</dc:title>
  <dc:creator>user</dc:creator>
  <cp:lastModifiedBy>user</cp:lastModifiedBy>
  <cp:revision>9</cp:revision>
  <dcterms:created xsi:type="dcterms:W3CDTF">2023-02-22T01:58:13Z</dcterms:created>
  <dcterms:modified xsi:type="dcterms:W3CDTF">2023-03-09T03:55:21Z</dcterms:modified>
</cp:coreProperties>
</file>