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17BDF1-06C7-4024-8EDB-36A020B92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B39BDFA-56C9-45E7-984D-EF2054421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00D746-3FD2-4419-A1ED-4AD7B092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113B-C322-4BB6-B337-7BB7F1BD87E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C90BA2-5F11-430C-AA28-9F75C049D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4382F5-6338-42B3-8349-BCB7CFA93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8F1-0532-441C-8A49-5DF486BA9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475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67A934-73BE-4821-9351-9F6AE696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03A2C89-4486-4EEE-B490-E44E33656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0C80C5-EC22-4A22-8E17-53027817B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113B-C322-4BB6-B337-7BB7F1BD87E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B19FE5-BC0D-4496-B3A3-7789EBE16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7EFD59-901A-4C76-B1F3-5045B6A8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8F1-0532-441C-8A49-5DF486BA9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03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06A360D-BC10-4222-A56D-F3527CF9B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423C45E-7193-4EAA-9147-D5CA0D89D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D6704A-6407-46AF-92E9-9F421ECE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113B-C322-4BB6-B337-7BB7F1BD87E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5E5C53-D39F-409C-813D-B7DEDEDE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19F80B-BB64-4E39-8B35-DFD7830B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8F1-0532-441C-8A49-5DF486BA9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30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5353A3-6F0A-466C-B747-C824A798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9EDF51-F287-49A4-A19D-AA58710FE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2F9DBA-67DF-4128-B80A-CE5330C9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113B-C322-4BB6-B337-7BB7F1BD87E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72E495-781C-4D60-86F4-6BF3DC3D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5F32F3-B906-47AB-B7F7-DF777875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8F1-0532-441C-8A49-5DF486BA9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20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BA73BD-85D9-4F17-9709-AA863D399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80138A7-25F6-47C7-B276-1B3B47646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A96B5A-D683-4573-9B00-830A3F983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113B-C322-4BB6-B337-7BB7F1BD87E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7C195B-E417-4B58-810C-92B742D4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2BC07D-92AD-44C9-B7BC-6ECC71DB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8F1-0532-441C-8A49-5DF486BA9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67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1B30E9-E151-45BA-B6FC-6E9FD8463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D6B740-50F1-44D7-85F4-6D859B359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CD31BBA-927A-488E-8470-4E8B36B87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03A9C34-718D-40AC-97D8-0299D3C4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113B-C322-4BB6-B337-7BB7F1BD87E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67C594A-37E0-4473-8D7A-F740EC56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5D3C82B-ACE7-4AB6-972F-38142A28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8F1-0532-441C-8A49-5DF486BA9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53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6B74D5-36C7-440A-918E-B9BEB7B40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6A1CDA0-41D8-433C-A10C-E6E45781A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2C354E0-5043-465A-A446-062F5EB7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6DB1240-3019-41D9-A7E9-5DD8813AF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05EC973-FC6A-4C3C-905D-2D783A78E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0ED2288-A85D-4D07-B5A7-C00C3DFF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113B-C322-4BB6-B337-7BB7F1BD87E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4D582A4-0CF7-48F3-AA6D-0343BB9C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41D791E-6982-4C98-BB1A-9651986E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8F1-0532-441C-8A49-5DF486BA9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01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4D735D-4E65-4124-995A-D0895FCE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CC46402-C7B1-49FD-B165-B856133E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113B-C322-4BB6-B337-7BB7F1BD87E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4784983-7460-4826-9CD2-D900E9BA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B7F20E-82E3-4983-BCA2-7C8BAEF8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8F1-0532-441C-8A49-5DF486BA9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55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28DBB25-93A7-4F81-ADC8-63BF6E04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113B-C322-4BB6-B337-7BB7F1BD87E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DFDD98D-FC5A-47E8-9531-8774FA228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1BA7F7-073C-4C62-965D-432BDFC0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8F1-0532-441C-8A49-5DF486BA9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87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ABC9EB-6F9E-49BC-B3C5-6E41B973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3AFEF8-6F13-4289-AD4E-990A486B5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90F9790-5FE1-4B8A-A505-4A6B12A15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215E4EA-757F-4704-8B78-3E1A1368E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113B-C322-4BB6-B337-7BB7F1BD87E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107C3F1-4DCC-4CD0-BFFA-F8A7491C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A5171D1-8A16-453F-B274-628BA50A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8F1-0532-441C-8A49-5DF486BA9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34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370E49-4779-4BD8-823D-63DC3AC4B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7B17DEA-20D8-4BAE-BA8A-8767095D8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3B212DD-6511-49A5-9CE1-FC3D39AE1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74100A5-CA67-4DEC-98F3-978BB6A5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113B-C322-4BB6-B337-7BB7F1BD87E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D6FF7C6-DECE-45E5-9415-47B5D325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ACB9F1D-E8D5-4AD1-AC8A-53C281D3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8F1-0532-441C-8A49-5DF486BA9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249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AB21800-58FA-40CA-AAB7-D6AA6FBA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52F8482-0DED-4809-832B-9BA8525AE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8620045-DFC8-418B-8695-172F5232C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5113B-C322-4BB6-B337-7BB7F1BD87E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506E84-8DD8-49D0-9772-0F56372F8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4F5755-B775-4654-87A7-2BB3826E7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4E8F1-0532-441C-8A49-5DF486BA9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82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1FAF850-C0EC-45E0-8991-2582854543FC}"/>
              </a:ext>
            </a:extLst>
          </p:cNvPr>
          <p:cNvSpPr/>
          <p:nvPr/>
        </p:nvSpPr>
        <p:spPr>
          <a:xfrm>
            <a:off x="2352542" y="939799"/>
            <a:ext cx="6724918" cy="3102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E45679-2EEC-463D-8AEE-7DEFE9977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31" y="2777067"/>
            <a:ext cx="3029569" cy="227217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AD9FED6-5122-4534-B250-B621D0970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34" y="2040467"/>
            <a:ext cx="6059897" cy="3979333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7069FCF7-68A1-422E-820C-98569D8410F5}"/>
              </a:ext>
            </a:extLst>
          </p:cNvPr>
          <p:cNvSpPr txBox="1"/>
          <p:nvPr/>
        </p:nvSpPr>
        <p:spPr>
          <a:xfrm>
            <a:off x="4466166" y="1703513"/>
            <a:ext cx="325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淡水八里一日遊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2F17C5-0442-43C5-96B6-18D4BCE67CA8}"/>
              </a:ext>
            </a:extLst>
          </p:cNvPr>
          <p:cNvSpPr txBox="1"/>
          <p:nvPr/>
        </p:nvSpPr>
        <p:spPr>
          <a:xfrm>
            <a:off x="9355667" y="4597399"/>
            <a:ext cx="202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班級：</a:t>
            </a:r>
            <a:r>
              <a:rPr lang="en-US" altLang="zh-TW" dirty="0"/>
              <a:t>402</a:t>
            </a:r>
          </a:p>
          <a:p>
            <a:r>
              <a:rPr lang="zh-TW" altLang="en-US" dirty="0"/>
              <a:t>座號：</a:t>
            </a:r>
            <a:r>
              <a:rPr lang="en-US" altLang="zh-TW" dirty="0"/>
              <a:t>01</a:t>
            </a:r>
            <a:endParaRPr lang="zh-TW" altLang="en-US" dirty="0"/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047DF85D-130F-4DA3-9A39-EF87CD2BA3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34658" y="24722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FBA8FD1-7DB5-441F-93F8-7F362111EB9F}"/>
              </a:ext>
            </a:extLst>
          </p:cNvPr>
          <p:cNvSpPr/>
          <p:nvPr/>
        </p:nvSpPr>
        <p:spPr>
          <a:xfrm>
            <a:off x="3043575" y="793234"/>
            <a:ext cx="70679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00B0F0"/>
                </a:solidFill>
                <a:latin typeface="High Tower Text" panose="02040502050506030303" pitchFamily="18" charset="0"/>
              </a:rPr>
              <a:t>美味的小吃 </a:t>
            </a:r>
            <a:r>
              <a:rPr lang="en-US" altLang="zh-TW" sz="4400" dirty="0">
                <a:solidFill>
                  <a:srgbClr val="00B0F0"/>
                </a:solidFill>
                <a:latin typeface="High Tower Text" panose="02040502050506030303" pitchFamily="18" charset="0"/>
              </a:rPr>
              <a:t>Delicious snacks</a:t>
            </a:r>
            <a:endParaRPr lang="zh-TW" altLang="en-US" sz="4400" dirty="0">
              <a:solidFill>
                <a:srgbClr val="00B0F0"/>
              </a:solidFill>
              <a:latin typeface="High Tower Text" panose="02040502050506030303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24789BF-5FB4-40F5-81D1-8E8EC99F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541587"/>
            <a:ext cx="2590800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4210BDB-82CB-4AA9-8EC4-749261CC3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52687"/>
            <a:ext cx="2590800" cy="195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87A34B3-11D5-4853-A1A5-696146C96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25" y="2452686"/>
            <a:ext cx="264795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B747C40E-4DAA-484B-A497-E55FE313628C}"/>
              </a:ext>
            </a:extLst>
          </p:cNvPr>
          <p:cNvSpPr txBox="1"/>
          <p:nvPr/>
        </p:nvSpPr>
        <p:spPr>
          <a:xfrm>
            <a:off x="1549401" y="4682067"/>
            <a:ext cx="223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/>
              <a:t>阿婆鐵蛋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540A69B-EF7E-41ED-9087-6542C2674DDF}"/>
              </a:ext>
            </a:extLst>
          </p:cNvPr>
          <p:cNvSpPr txBox="1"/>
          <p:nvPr/>
        </p:nvSpPr>
        <p:spPr>
          <a:xfrm>
            <a:off x="5366173" y="4682067"/>
            <a:ext cx="147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炸蝦捲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FB5B64E-49E1-4744-B853-E14CBE33BE8A}"/>
              </a:ext>
            </a:extLst>
          </p:cNvPr>
          <p:cNvSpPr txBox="1"/>
          <p:nvPr/>
        </p:nvSpPr>
        <p:spPr>
          <a:xfrm>
            <a:off x="7984067" y="4682067"/>
            <a:ext cx="25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2381423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5FCA630-EA62-4543-8EB5-FAE5913BE4E2}"/>
              </a:ext>
            </a:extLst>
          </p:cNvPr>
          <p:cNvSpPr/>
          <p:nvPr/>
        </p:nvSpPr>
        <p:spPr>
          <a:xfrm>
            <a:off x="2510435" y="526534"/>
            <a:ext cx="780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7030A0"/>
                </a:solidFill>
                <a:latin typeface="華康超特楷體" panose="03000E09000000000000" pitchFamily="65" charset="-120"/>
                <a:ea typeface="華康超特楷體" panose="03000E09000000000000" pitchFamily="65" charset="-120"/>
              </a:rPr>
              <a:t>這裡超好玩 </a:t>
            </a:r>
            <a:r>
              <a:rPr lang="en-US" altLang="zh-TW" sz="4400" dirty="0">
                <a:solidFill>
                  <a:srgbClr val="0070C0"/>
                </a:solidFill>
                <a:latin typeface="華康超特楷體" panose="03000E09000000000000" pitchFamily="65" charset="-120"/>
                <a:ea typeface="華康超特楷體" panose="03000E09000000000000" pitchFamily="65" charset="-120"/>
              </a:rPr>
              <a:t>So much fun here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FB08E9D9-F381-4A18-BE1E-90CBDE79A6E7}"/>
              </a:ext>
            </a:extLst>
          </p:cNvPr>
          <p:cNvGrpSpPr/>
          <p:nvPr/>
        </p:nvGrpSpPr>
        <p:grpSpPr>
          <a:xfrm rot="20988413">
            <a:off x="852532" y="2486755"/>
            <a:ext cx="4255469" cy="2883557"/>
            <a:chOff x="852532" y="2486755"/>
            <a:chExt cx="4255469" cy="288355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EF35C970-7023-4F3D-B9CB-F1F6E0865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435" y="2827866"/>
              <a:ext cx="1968432" cy="1657627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DCD9BA95-021E-4D69-AF47-0BA406BCC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32" y="2486755"/>
              <a:ext cx="4255469" cy="2883557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5735D9B4-491B-496B-8947-4A59C05DBFDB}"/>
                </a:ext>
              </a:extLst>
            </p:cNvPr>
            <p:cNvSpPr txBox="1"/>
            <p:nvPr/>
          </p:nvSpPr>
          <p:spPr>
            <a:xfrm>
              <a:off x="2760133" y="4770289"/>
              <a:ext cx="1405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400" dirty="0"/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AF412612-E1AB-4610-B988-8C72856E8837}"/>
              </a:ext>
            </a:extLst>
          </p:cNvPr>
          <p:cNvGrpSpPr/>
          <p:nvPr/>
        </p:nvGrpSpPr>
        <p:grpSpPr>
          <a:xfrm rot="663416">
            <a:off x="6488330" y="2526643"/>
            <a:ext cx="4261473" cy="3279932"/>
            <a:chOff x="6488330" y="2526643"/>
            <a:chExt cx="4261473" cy="327993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9001D1BB-ADD8-466D-93C5-92293EB83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9732" y="2997200"/>
              <a:ext cx="2580937" cy="1972226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F797652-B268-443D-91F0-0B9B2FDA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330" y="2526643"/>
              <a:ext cx="4261473" cy="3279932"/>
            </a:xfrm>
            <a:prstGeom prst="rect">
              <a:avLst/>
            </a:prstGeom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6BB60413-9365-4226-A310-759548C55A54}"/>
                </a:ext>
              </a:extLst>
            </p:cNvPr>
            <p:cNvSpPr txBox="1"/>
            <p:nvPr/>
          </p:nvSpPr>
          <p:spPr>
            <a:xfrm>
              <a:off x="7721597" y="5018668"/>
              <a:ext cx="1972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/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6703194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華康海報體W9</vt:lpstr>
      <vt:lpstr>華康超特楷體</vt:lpstr>
      <vt:lpstr>新細明體</vt:lpstr>
      <vt:lpstr>Arial</vt:lpstr>
      <vt:lpstr>Calibri</vt:lpstr>
      <vt:lpstr>Calibri Light</vt:lpstr>
      <vt:lpstr>High Tower Text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2025-04-10T07:34:52Z</dcterms:created>
  <dcterms:modified xsi:type="dcterms:W3CDTF">2025-06-19T07:35:45Z</dcterms:modified>
</cp:coreProperties>
</file>