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CF3487-8E89-4D57-94BA-B16FC83E4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664CC4-0B6F-45F1-8E76-DD62A8F05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A65759-490D-407E-9768-7B7C3A44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1EB141-30BA-477A-BAF2-93C9ADAB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FA5175-2F6E-4251-8BFC-2C1A2E23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61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94157F-E528-44C3-AB09-FEEE4042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3C752A-0699-4D1C-B962-9A5E1C38B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9BC258-7654-41D6-80AD-BEF9C46C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CC23F9-68EE-415D-8BDD-B99C7614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3D083-0433-4B50-9575-C68D43CD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23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3068EB6-D554-456F-BF65-7EE1EFA0C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8D7F5F-DBC9-4F78-A835-CCBF55A35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1CC579-BC69-449F-B480-85C2B522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0C11B1-F82B-4BBA-84DE-D523400A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F0D347-7FD8-41EB-B1D8-63878006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46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5E123-FF10-400C-AE7E-F09D8C78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8E8FA7-B019-42D2-93D3-A04AD79D8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722BB8-AAEA-4E42-8D44-E37C4555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C434BB-E8DB-4AE9-994D-B98D549A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080FCC-6CD7-4999-87CB-F92D1A05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77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BFBC2-1B03-4BD5-B276-B80A00FE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14A73C-0A9A-47FD-A53A-4B7D87C98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48A3F1-97DA-4A8B-A3E1-0CC53A31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284CA7-5E2A-424B-AA5D-785CB8CE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C4AAA7-B614-4007-855B-ED400096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51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8A99D-58B7-4FC1-8D57-B7105995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229019-6A38-47CB-9D9A-B1F0E7724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806CFC-7B1F-42E9-B935-92A3894F0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A4E9AC-E9CC-4476-A820-71A5DEB8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5F6F08-EB8F-4E12-8B7D-F8B0A687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823EE9-C460-453A-90E5-D7BB6447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68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1E4464-DF1E-441D-AE49-1BCD4868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C82190-6604-426B-AD18-A04989BCA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4DF665-8E2A-4418-B55E-AB44B6426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2958450-267B-4EB3-9B26-8F3A94C59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306922F-DFA3-46ED-B918-F4E5DE1A4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C4C4296-1854-4D12-83B0-C1CCFFF5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90E640-13C4-4EBC-8481-BADAB0A1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48AC0D0-26C9-4E0A-844E-A6A377D9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AA5297-7BE2-415A-A2F9-256180AB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D3861CD-B35C-4C8F-A2A8-6CF2B2B0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714A6C-72A4-4479-AFD6-D970F5FE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8D0E794-D699-48AD-82DB-2697A78C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91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CEC62F5-5475-46D1-954F-9BD5F99C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B1907DB-9528-487C-82FF-842D9F62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EFAC5F-69D0-4959-891C-E9F24382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31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A6EF25-659B-4696-A284-BC26F010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6D527-0455-4F8C-BD6A-8BEF18F3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B12672E-2239-4D37-87ED-06732B4EF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1ECBB7-EBA8-41E8-B1DC-5C6773F4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B0CD05-F95B-4F00-8827-2022DCB6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513CC8-A794-40FC-BBB0-A00098B3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79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C07C9D-12C8-4659-AFA4-55E567A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C1F156C-5B13-4978-8309-9C7C03253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7C44EF-4605-4971-A6E1-5E13A8706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71E83F-B109-4B7B-BBD9-DE34C38B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BF79D6-022B-4D93-98AF-7DDD098D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7D314E-D58F-4526-AB18-ABA7C865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59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D616832-8A7E-4015-B13A-1B357BC1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6096E2-06BC-48EE-8F7B-5A9A2A741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1143D6-AD86-4B83-AAB1-6546672CC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906A-4472-4809-9DDE-D0052959BC9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92C1E1-120D-40B0-9D3C-6BD0570CB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95C5D0-4D38-46FE-A844-AFE4008CD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1C25-AF7A-4D3A-A2F3-A4A872095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31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5D02D0-89FA-444D-9188-BF9E844DC0F5}"/>
              </a:ext>
            </a:extLst>
          </p:cNvPr>
          <p:cNvSpPr/>
          <p:nvPr/>
        </p:nvSpPr>
        <p:spPr>
          <a:xfrm>
            <a:off x="2840219" y="633943"/>
            <a:ext cx="6724919" cy="1075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99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99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D492E06-B255-4B44-985B-B90C48DF6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2580217"/>
            <a:ext cx="3488266" cy="24955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10E94CF-2190-4637-B9F4-1DA2493D0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53" y="1989666"/>
            <a:ext cx="6862581" cy="410633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7BCA348-D42E-4A18-9906-AB33910AE313}"/>
              </a:ext>
            </a:extLst>
          </p:cNvPr>
          <p:cNvSpPr txBox="1"/>
          <p:nvPr/>
        </p:nvSpPr>
        <p:spPr>
          <a:xfrm>
            <a:off x="4504267" y="1600200"/>
            <a:ext cx="291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華康正顏楷體W5外字集" panose="03000509000000000000" pitchFamily="65" charset="-120"/>
                <a:ea typeface="華康正顏楷體W5外字集" panose="03000509000000000000" pitchFamily="65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55E0CF-863B-4DC0-B9DC-EA68289E98A8}"/>
              </a:ext>
            </a:extLst>
          </p:cNvPr>
          <p:cNvSpPr txBox="1"/>
          <p:nvPr/>
        </p:nvSpPr>
        <p:spPr>
          <a:xfrm>
            <a:off x="9889067" y="4275667"/>
            <a:ext cx="2218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404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25</a:t>
            </a:r>
            <a:br>
              <a:rPr lang="en-US" altLang="zh-TW" dirty="0"/>
            </a:br>
            <a:endParaRPr lang="en-US" altLang="zh-TW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78A6100F-84B5-47E7-AFC1-D16B775ED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4279" y="3073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DEA55C2-07DA-4E01-AE16-9CF48B8D99AF}"/>
              </a:ext>
            </a:extLst>
          </p:cNvPr>
          <p:cNvSpPr txBox="1"/>
          <p:nvPr/>
        </p:nvSpPr>
        <p:spPr>
          <a:xfrm>
            <a:off x="3222334" y="711200"/>
            <a:ext cx="4832931" cy="287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272D12-AD7B-4608-9ECE-67F678EBAD24}"/>
              </a:ext>
            </a:extLst>
          </p:cNvPr>
          <p:cNvSpPr txBox="1"/>
          <p:nvPr/>
        </p:nvSpPr>
        <p:spPr>
          <a:xfrm>
            <a:off x="1936750" y="436549"/>
            <a:ext cx="831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這裡超好玩</a:t>
            </a:r>
            <a:r>
              <a:rPr lang="zh-TW" altLang="en-US" sz="4400" dirty="0">
                <a:latin typeface="Century Gothic" panose="020B0502020202020204" pitchFamily="34" charset="0"/>
              </a:rPr>
              <a:t> 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So much fun here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81FE147-8D26-406C-85CE-D4DCFA9D039F}"/>
              </a:ext>
            </a:extLst>
          </p:cNvPr>
          <p:cNvGrpSpPr/>
          <p:nvPr/>
        </p:nvGrpSpPr>
        <p:grpSpPr>
          <a:xfrm rot="21218156">
            <a:off x="1428950" y="1987222"/>
            <a:ext cx="4255469" cy="2883557"/>
            <a:chOff x="1383330" y="1987221"/>
            <a:chExt cx="4255469" cy="2883557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4192ECE4-4755-46EC-829B-E3892772C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550" y="2286000"/>
              <a:ext cx="2171700" cy="18288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36DF202-873D-405E-8439-640F7B187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330" y="1987221"/>
              <a:ext cx="4255469" cy="2883557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5B1DB5F-589A-4BC4-AFFA-23FD6B20C00C}"/>
                </a:ext>
              </a:extLst>
            </p:cNvPr>
            <p:cNvSpPr txBox="1"/>
            <p:nvPr/>
          </p:nvSpPr>
          <p:spPr>
            <a:xfrm>
              <a:off x="3564795" y="4453467"/>
              <a:ext cx="101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搭渡輪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FF7C102C-D038-473D-A8F9-DEF2FA200455}"/>
              </a:ext>
            </a:extLst>
          </p:cNvPr>
          <p:cNvGrpSpPr/>
          <p:nvPr/>
        </p:nvGrpSpPr>
        <p:grpSpPr>
          <a:xfrm rot="383483">
            <a:off x="7024521" y="1987221"/>
            <a:ext cx="4261473" cy="3279932"/>
            <a:chOff x="7024521" y="1987221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C1623ED-4526-4793-AAB7-7577A984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521" y="1987221"/>
              <a:ext cx="4261473" cy="3279932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65773463-2138-40AC-87DC-1A1A5617B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803" y="2468033"/>
              <a:ext cx="2597530" cy="1984905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BA401AEC-89E0-4535-A97E-C7B3767BF8A7}"/>
                </a:ext>
              </a:extLst>
            </p:cNvPr>
            <p:cNvSpPr txBox="1"/>
            <p:nvPr/>
          </p:nvSpPr>
          <p:spPr>
            <a:xfrm>
              <a:off x="8222570" y="44529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/>
                <a:t>騎自行車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6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7E8D0-350E-4556-AEA9-0595F22215DF}"/>
              </a:ext>
            </a:extLst>
          </p:cNvPr>
          <p:cNvSpPr/>
          <p:nvPr/>
        </p:nvSpPr>
        <p:spPr>
          <a:xfrm>
            <a:off x="2455333" y="828302"/>
            <a:ext cx="77639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美味的小吃 </a:t>
            </a:r>
            <a:r>
              <a:rPr lang="en-US" altLang="zh-TW" sz="4400" dirty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Delicious snacks</a:t>
            </a:r>
          </a:p>
          <a:p>
            <a:endParaRPr lang="en-US" altLang="zh-TW" sz="4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0C669A5-5DF0-46EE-BDA9-C916456DD36D}"/>
              </a:ext>
            </a:extLst>
          </p:cNvPr>
          <p:cNvGrpSpPr/>
          <p:nvPr/>
        </p:nvGrpSpPr>
        <p:grpSpPr>
          <a:xfrm>
            <a:off x="1363133" y="2452687"/>
            <a:ext cx="2590800" cy="3283711"/>
            <a:chOff x="1363133" y="2452687"/>
            <a:chExt cx="2590800" cy="328371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F5B3353-0268-4F38-BBFF-AA3990260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133" y="2452687"/>
              <a:ext cx="2590800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B32A8A4-2188-43E7-8801-F48FADA9133E}"/>
                </a:ext>
              </a:extLst>
            </p:cNvPr>
            <p:cNvSpPr txBox="1"/>
            <p:nvPr/>
          </p:nvSpPr>
          <p:spPr>
            <a:xfrm>
              <a:off x="1786467" y="5274733"/>
              <a:ext cx="1439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阿婆鐵蛋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AA061A66-B698-49B2-A547-978CC2A0AFE2}"/>
              </a:ext>
            </a:extLst>
          </p:cNvPr>
          <p:cNvGrpSpPr/>
          <p:nvPr/>
        </p:nvGrpSpPr>
        <p:grpSpPr>
          <a:xfrm>
            <a:off x="8319559" y="2452686"/>
            <a:ext cx="2647950" cy="3212777"/>
            <a:chOff x="8319559" y="2452686"/>
            <a:chExt cx="2647950" cy="3212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EE3F58D-BF99-4CD7-87BC-744E09229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59" y="2452686"/>
              <a:ext cx="2647950" cy="195262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CE9F68A-FA3D-4F42-B9C5-1792399D4F01}"/>
                </a:ext>
              </a:extLst>
            </p:cNvPr>
            <p:cNvSpPr txBox="1"/>
            <p:nvPr/>
          </p:nvSpPr>
          <p:spPr>
            <a:xfrm>
              <a:off x="8923867" y="5203798"/>
              <a:ext cx="1439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魚丸湯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616864C2-6446-4839-A8B2-FEFF52ABF497}"/>
              </a:ext>
            </a:extLst>
          </p:cNvPr>
          <p:cNvGrpSpPr/>
          <p:nvPr/>
        </p:nvGrpSpPr>
        <p:grpSpPr>
          <a:xfrm>
            <a:off x="4841346" y="2452686"/>
            <a:ext cx="2590800" cy="3212777"/>
            <a:chOff x="4841346" y="2452686"/>
            <a:chExt cx="2590800" cy="321277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E25EB51-5511-48C8-847C-4B8D4FEF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346" y="2452686"/>
              <a:ext cx="2590800" cy="195262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6D75683D-DD26-481F-BC27-8A65F15B8071}"/>
                </a:ext>
              </a:extLst>
            </p:cNvPr>
            <p:cNvSpPr txBox="1"/>
            <p:nvPr/>
          </p:nvSpPr>
          <p:spPr>
            <a:xfrm>
              <a:off x="5147733" y="5203798"/>
              <a:ext cx="1439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炸蝦捲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7056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華康正顏楷體W5外字集</vt:lpstr>
      <vt:lpstr>華康海報體W9</vt:lpstr>
      <vt:lpstr>新細明體</vt:lpstr>
      <vt:lpstr>Arial</vt:lpstr>
      <vt:lpstr>Calibri</vt:lpstr>
      <vt:lpstr>Calibri Light</vt:lpstr>
      <vt:lpstr>Century Gothic</vt:lpstr>
      <vt:lpstr>Leelawadee UI Semilight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2025-04-10T06:32:38Z</dcterms:created>
  <dcterms:modified xsi:type="dcterms:W3CDTF">2025-06-19T06:38:58Z</dcterms:modified>
</cp:coreProperties>
</file>