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66FF"/>
    <a:srgbClr val="00CCFF"/>
    <a:srgbClr val="FF5050"/>
    <a:srgbClr val="FF9900"/>
    <a:srgbClr val="FFCC6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A3D92B-D371-415D-9BD9-D653007EF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AD95297-9C6F-4624-BEEE-AF5884D69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1A41AB8-7654-4F81-BD89-9A06D8934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4188-437C-4BCA-B669-1D9C76708C2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8B17A79-BF25-4455-9547-77592C6C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80EF7F-1A14-42A4-A2DD-5C7A046D0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BFE8-7854-41F7-A061-727E1957F8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304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6A2AEA-FF6B-4D0D-80A0-136B4C2B2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05117FD-4EE2-4AF5-84FD-4EC392A06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4B37F7B-263E-444C-9277-0F48E0775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4188-437C-4BCA-B669-1D9C76708C2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7F3C700-F07A-42C5-A19C-58D0682EE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425F80B-9301-409D-81D4-2646D1350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BFE8-7854-41F7-A061-727E1957F8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632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E0F5FF8-F1EF-4D89-B97B-3BE1D85DD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52396A5-6762-4B25-8127-798FAF503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84096CB-5607-432B-8495-2D99B1816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4188-437C-4BCA-B669-1D9C76708C2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FFF6236-2604-4EF8-A0CA-3BA42E7B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DB11322-7F41-44CD-83D9-9188CD2EB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BFE8-7854-41F7-A061-727E1957F8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841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D3F13E-FEBF-451D-B6A7-4A768C8BB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DC8A33-FDF7-4760-8EE2-FE5CD54D1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87BB880-BE92-4D28-85E2-323C8563F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4188-437C-4BCA-B669-1D9C76708C2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B61A5A1-6DB9-470B-B44D-0D6E18CE1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9448D72-4973-4343-893A-BD5F9C1CA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BFE8-7854-41F7-A061-727E1957F8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156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CF3ADD-6DAE-49BD-9E6D-40317B44A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5E80E55-D25F-4452-8878-20814CF51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D4DEE15-C5C6-436C-B0DE-964563060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4188-437C-4BCA-B669-1D9C76708C2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2B3AB9-B44C-455C-9AFE-EA9EE8A91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88B411D-DAF3-4403-835E-05C021128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BFE8-7854-41F7-A061-727E1957F8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462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F4514E-634D-4249-94C1-713F25935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1D86F6-1BE1-42AC-AE4A-7D23263E8A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F6237B0-62DB-44DB-9020-1DC3A41BF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3AD66A0-919D-4B98-95F9-CD31F8993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4188-437C-4BCA-B669-1D9C76708C2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4DE49C1-7997-4380-A7B2-10F2863B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B3C4C32-22CC-4673-AE41-DE830BB50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BFE8-7854-41F7-A061-727E1957F8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875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C7A38E-6571-443F-80BC-2A1409228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696D4EB-E7F3-4484-B1A9-77C2EE0C4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4E1E3EE-4D64-4766-8618-002B8D376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0D7E0AF-53C5-4742-B0B3-6CC40D79C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DFA7A67-E4DD-4D06-87B7-F3E826BD37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A9ABCB0-B4EA-4405-97DE-47A7A06EC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4188-437C-4BCA-B669-1D9C76708C2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731AEF9-D6B3-4542-B23B-633FF7CA6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B4DADE2-5CC1-439B-9EDF-92F9D053D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BFE8-7854-41F7-A061-727E1957F8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675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751118-7EB2-46A0-AA24-9D086FCDF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E44BFA4-0D30-4512-957D-9E27D9141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4188-437C-4BCA-B669-1D9C76708C2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7F30378-61F8-4C55-A020-09BB1E82E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33AFE7D-F683-44FC-98C8-BEDFBCA7A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BFE8-7854-41F7-A061-727E1957F8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83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7523451-AC18-4B45-8A50-26F4E403E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4188-437C-4BCA-B669-1D9C76708C2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CCEC8B0-FDA1-44B2-AA05-D2CED5D2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5D9CE4B-4F3C-4E3D-8926-6214654E6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BFE8-7854-41F7-A061-727E1957F8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6277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86866D-795D-4BA0-9B9C-3FBADF492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B67646-A179-423E-B7D3-504C1A20C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B8FCDDA-C810-4F54-8298-EE5762D52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C7A0500-AD43-4EA5-B0C0-F15FD3E6E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4188-437C-4BCA-B669-1D9C76708C2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2D85597-A1E9-4EC2-8621-FAE7C54AA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1A6FCAD-EC1F-4135-8159-1DF5AAAC3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BFE8-7854-41F7-A061-727E1957F8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5646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088053-677B-4415-BFE8-FE48F372C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4C7FDCB-A73F-4B93-A07B-377A47199D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847CA51-2321-4481-96B6-393110ED5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81E77D7-D29E-4ECF-B94E-31050C5DA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4188-437C-4BCA-B669-1D9C76708C2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2F078CE-00CC-4240-A470-4A9794E15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9EE2456-6E03-4449-807C-6D44EB1B8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BFE8-7854-41F7-A061-727E1957F8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972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EC13FD0-BCAF-4FBB-A548-E851566A0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C5D6D0D-C219-4F7B-A2A0-83518D2D1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391FECD-A99A-4F85-B0DC-05FF567FD8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C4188-437C-4BCA-B669-1D9C76708C2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1FF0C08-DD5C-4F99-AF51-EE740AE5E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5DFFC5E-11E9-44FF-8C7B-B1710F932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8BFE8-7854-41F7-A061-727E1957F8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669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CFD3175-4ADD-446C-8967-187CF2212119}"/>
              </a:ext>
            </a:extLst>
          </p:cNvPr>
          <p:cNvSpPr/>
          <p:nvPr/>
        </p:nvSpPr>
        <p:spPr>
          <a:xfrm>
            <a:off x="2733541" y="753533"/>
            <a:ext cx="6724918" cy="59774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56720"/>
              </a:avLst>
            </a:prstTxWarp>
            <a:spAutoFit/>
          </a:bodyPr>
          <a:lstStyle/>
          <a:p>
            <a:pPr algn="ctr"/>
            <a:r>
              <a:rPr lang="zh-TW" altLang="en-US" sz="6000" dirty="0">
                <a:ln w="19050">
                  <a:solidFill>
                    <a:schemeClr val="bg1"/>
                  </a:solidFill>
                </a:ln>
                <a:solidFill>
                  <a:srgbClr val="CC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dirty="0">
                <a:ln w="19050">
                  <a:solidFill>
                    <a:schemeClr val="bg1"/>
                  </a:solidFill>
                </a:ln>
                <a:solidFill>
                  <a:srgbClr val="CC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CC66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708B12B-F1FC-4C78-9573-3CB093B30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090" y="2802467"/>
            <a:ext cx="3448753" cy="2586565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BD0F4E4-50BE-481E-B983-E1ECCE1663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541" y="1967822"/>
            <a:ext cx="6957021" cy="4568444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04CD89ED-B65B-44D0-BBD3-1C5961F9F0F2}"/>
              </a:ext>
            </a:extLst>
          </p:cNvPr>
          <p:cNvSpPr txBox="1"/>
          <p:nvPr/>
        </p:nvSpPr>
        <p:spPr>
          <a:xfrm>
            <a:off x="4453467" y="1769533"/>
            <a:ext cx="279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淡水八里一日遊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4134D09-8884-40CB-BCE2-89A8C19341FF}"/>
              </a:ext>
            </a:extLst>
          </p:cNvPr>
          <p:cNvSpPr txBox="1"/>
          <p:nvPr/>
        </p:nvSpPr>
        <p:spPr>
          <a:xfrm>
            <a:off x="9690562" y="4775200"/>
            <a:ext cx="1900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班級：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404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座號：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23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03-music">
            <a:hlinkClick r:id="" action="ppaction://media"/>
            <a:extLst>
              <a:ext uri="{FF2B5EF4-FFF2-40B4-BE49-F238E27FC236}">
                <a16:creationId xmlns:a16="http://schemas.microsoft.com/office/drawing/2014/main" id="{E0FB1006-37C3-4C4B-962D-41EB13CB00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83392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3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5D2A81F-5683-4C9A-B724-5ACE084AF3DE}"/>
              </a:ext>
            </a:extLst>
          </p:cNvPr>
          <p:cNvSpPr txBox="1"/>
          <p:nvPr/>
        </p:nvSpPr>
        <p:spPr>
          <a:xfrm>
            <a:off x="2473325" y="444500"/>
            <a:ext cx="8616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CC66FF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這裡超好玩</a:t>
            </a:r>
            <a:r>
              <a:rPr lang="zh-TW" altLang="en-US" sz="4400" dirty="0">
                <a:solidFill>
                  <a:srgbClr val="FFCC66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 </a:t>
            </a:r>
            <a:r>
              <a:rPr lang="en-US" altLang="zh-TW" sz="4400" dirty="0">
                <a:solidFill>
                  <a:srgbClr val="FF9900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So much fun here</a:t>
            </a:r>
            <a:endParaRPr lang="zh-TW" altLang="en-US" sz="4400" dirty="0">
              <a:solidFill>
                <a:srgbClr val="FF9900"/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ACF50046-BAB6-4B24-9631-9F77D9B35EEF}"/>
              </a:ext>
            </a:extLst>
          </p:cNvPr>
          <p:cNvGrpSpPr/>
          <p:nvPr/>
        </p:nvGrpSpPr>
        <p:grpSpPr>
          <a:xfrm rot="21333429">
            <a:off x="942339" y="2105091"/>
            <a:ext cx="4864106" cy="3295977"/>
            <a:chOff x="396295" y="2202932"/>
            <a:chExt cx="4864106" cy="3295977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30C1C0BC-1E60-4F3B-AE0E-D09DD501B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483" y="2556932"/>
              <a:ext cx="2302407" cy="1938869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D4DFB8C0-8DCA-40AD-853E-DB5CE4BD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95" y="2202932"/>
              <a:ext cx="4864106" cy="3295977"/>
            </a:xfrm>
            <a:prstGeom prst="rect">
              <a:avLst/>
            </a:prstGeom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FBCC0A72-BB30-43DB-93C4-D46F2BEA927C}"/>
                </a:ext>
              </a:extLst>
            </p:cNvPr>
            <p:cNvSpPr txBox="1"/>
            <p:nvPr/>
          </p:nvSpPr>
          <p:spPr>
            <a:xfrm>
              <a:off x="2997681" y="4974225"/>
              <a:ext cx="9736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solidFill>
                    <a:srgbClr val="FF5050"/>
                  </a:solidFill>
                </a:rPr>
                <a:t>搭渡輪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42BF48E8-5E72-48D0-9E8E-2529CB2F9A02}"/>
              </a:ext>
            </a:extLst>
          </p:cNvPr>
          <p:cNvGrpSpPr/>
          <p:nvPr/>
        </p:nvGrpSpPr>
        <p:grpSpPr>
          <a:xfrm rot="313017">
            <a:off x="6651285" y="2218268"/>
            <a:ext cx="4308475" cy="3316108"/>
            <a:chOff x="7145867" y="2192867"/>
            <a:chExt cx="4308475" cy="3316108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726B0A89-BB7A-4728-94F3-46F173907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867" y="2192867"/>
              <a:ext cx="4308475" cy="3316108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C7497EF9-E27E-40C7-B62A-EFC9732E8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3067" y="2730500"/>
              <a:ext cx="2692400" cy="2057400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34C1766A-E89E-43E0-BCDF-10C5E0C51D7F}"/>
                </a:ext>
              </a:extLst>
            </p:cNvPr>
            <p:cNvSpPr txBox="1"/>
            <p:nvPr/>
          </p:nvSpPr>
          <p:spPr>
            <a:xfrm>
              <a:off x="8492066" y="4774170"/>
              <a:ext cx="12361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solidFill>
                    <a:srgbClr val="FF0000"/>
                  </a:solidFill>
                </a:rPr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3427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1629AEB8-D97D-449F-BE37-DFA711BEFB87}"/>
              </a:ext>
            </a:extLst>
          </p:cNvPr>
          <p:cNvSpPr txBox="1"/>
          <p:nvPr/>
        </p:nvSpPr>
        <p:spPr>
          <a:xfrm>
            <a:off x="2273300" y="491067"/>
            <a:ext cx="8369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FFC000"/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美味的小吃 </a:t>
            </a:r>
            <a:r>
              <a:rPr lang="en-US" altLang="zh-TW" sz="4400" dirty="0">
                <a:solidFill>
                  <a:srgbClr val="CC66FF"/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Delicious snacks</a:t>
            </a:r>
            <a:endParaRPr lang="zh-TW" altLang="en-US" sz="4400" dirty="0">
              <a:solidFill>
                <a:srgbClr val="CC66FF"/>
              </a:solidFill>
              <a:latin typeface="華康行書體" panose="03000509000000000000" pitchFamily="65" charset="-120"/>
              <a:ea typeface="華康行書體" panose="03000509000000000000" pitchFamily="65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7FA4D152-D937-4401-AA41-67AB53F5DE73}"/>
              </a:ext>
            </a:extLst>
          </p:cNvPr>
          <p:cNvGrpSpPr/>
          <p:nvPr/>
        </p:nvGrpSpPr>
        <p:grpSpPr>
          <a:xfrm>
            <a:off x="1434042" y="2450041"/>
            <a:ext cx="2590800" cy="2702845"/>
            <a:chOff x="1434042" y="2450041"/>
            <a:chExt cx="2590800" cy="2702845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A0BD9D18-E59E-44F7-AE44-EDC40B78B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042" y="2450041"/>
              <a:ext cx="2590800" cy="19526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EE91FB91-EF56-44A5-9655-27E41A45A532}"/>
                </a:ext>
              </a:extLst>
            </p:cNvPr>
            <p:cNvSpPr txBox="1"/>
            <p:nvPr/>
          </p:nvSpPr>
          <p:spPr>
            <a:xfrm>
              <a:off x="1827742" y="4629666"/>
              <a:ext cx="180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/>
                <a:t>阿婆鐵蛋</a:t>
              </a:r>
            </a:p>
          </p:txBody>
        </p:sp>
      </p:grpSp>
      <p:pic>
        <p:nvPicPr>
          <p:cNvPr id="7" name="圖片 6">
            <a:extLst>
              <a:ext uri="{FF2B5EF4-FFF2-40B4-BE49-F238E27FC236}">
                <a16:creationId xmlns:a16="http://schemas.microsoft.com/office/drawing/2014/main" id="{5EC146AC-BE0B-4AFE-8714-1BCE1D80A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66" y="2450041"/>
            <a:ext cx="2590800" cy="195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9414F017-724D-4358-8403-EF1EF3B4A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008" y="2450040"/>
            <a:ext cx="2647950" cy="195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A870493-B6A8-4D16-BE1F-1C0707CBE345}"/>
              </a:ext>
            </a:extLst>
          </p:cNvPr>
          <p:cNvSpPr/>
          <p:nvPr/>
        </p:nvSpPr>
        <p:spPr>
          <a:xfrm>
            <a:off x="5397324" y="462966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/>
              <a:t>炸蝦捲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04EC54E-D266-4B61-AD61-95B517C45B07}"/>
              </a:ext>
            </a:extLst>
          </p:cNvPr>
          <p:cNvSpPr/>
          <p:nvPr/>
        </p:nvSpPr>
        <p:spPr>
          <a:xfrm>
            <a:off x="8829185" y="462966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/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137543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2" baseType="lpstr">
      <vt:lpstr>華康行書體</vt:lpstr>
      <vt:lpstr>華康海報體W9</vt:lpstr>
      <vt:lpstr>華康特粗楷體</vt:lpstr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17</cp:revision>
  <dcterms:created xsi:type="dcterms:W3CDTF">2025-04-10T06:32:13Z</dcterms:created>
  <dcterms:modified xsi:type="dcterms:W3CDTF">2025-06-19T06:35:13Z</dcterms:modified>
</cp:coreProperties>
</file>