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71" r:id="rId15"/>
    <p:sldId id="272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2B2A-F016-4E9D-AFD5-9201F500C8FE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5AD09-DF0D-403D-B64D-7EFC7A4F6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36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AD09-DF0D-403D-B64D-7EFC7A4F6E6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96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5AD09-DF0D-403D-B64D-7EFC7A4F6E6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04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36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4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78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40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85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7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67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14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2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6A57-4A13-4ECF-B9BE-86062A442909}" type="datetimeFigureOut">
              <a:rPr lang="zh-TW" altLang="en-US" smtClean="0"/>
              <a:t>2020/1/6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DB35-6396-4D31-AE8B-7AEBCB0AF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614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78182" y="2016607"/>
            <a:ext cx="7721600" cy="948266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小時候的我</a:t>
            </a:r>
            <a:endParaRPr lang="zh-TW" altLang="en-US" sz="6600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599935"/>
            <a:ext cx="9144000" cy="1657865"/>
          </a:xfrm>
        </p:spPr>
        <p:txBody>
          <a:bodyPr/>
          <a:lstStyle/>
          <a:p>
            <a:r>
              <a:rPr lang="en-US" altLang="zh-TW" dirty="0" smtClean="0"/>
              <a:t>#</a:t>
            </a:r>
            <a:r>
              <a:rPr lang="zh-TW" altLang="en-US" dirty="0" smtClean="0"/>
              <a:t>我覺得不行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7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7633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這是現在的我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13" y="0"/>
            <a:ext cx="6866238" cy="6866238"/>
          </a:xfrm>
        </p:spPr>
      </p:pic>
      <p:sp>
        <p:nvSpPr>
          <p:cNvPr id="5" name="矩形 4"/>
          <p:cNvSpPr/>
          <p:nvPr/>
        </p:nvSpPr>
        <p:spPr>
          <a:xfrm>
            <a:off x="1898538" y="5934670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</a:t>
            </a:r>
            <a:r>
              <a:rPr lang="zh-TW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跟我姊</a:t>
            </a:r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08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因為我小時候跟現在都很不喜歡拍照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zh-TW" altLang="en-US" dirty="0" smtClean="0"/>
              <a:t>所以照片很少</a:t>
            </a:r>
            <a:r>
              <a:rPr lang="en-US" altLang="zh-TW" dirty="0" smtClean="0"/>
              <a:t>XD</a:t>
            </a:r>
            <a:r>
              <a:rPr lang="zh-TW" altLang="en-US" dirty="0" smtClean="0"/>
              <a:t>。。。。。。。。。。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你們不會以為只有醬吧</a:t>
            </a:r>
            <a:r>
              <a:rPr lang="en-US" altLang="zh-TW" sz="6600" dirty="0" smtClean="0"/>
              <a:t>!</a:t>
            </a:r>
          </a:p>
          <a:p>
            <a:r>
              <a:rPr lang="zh-TW" altLang="en-US" sz="6600" dirty="0" smtClean="0"/>
              <a:t>依照我的習慣</a:t>
            </a:r>
            <a:endParaRPr lang="en-US" altLang="zh-TW" sz="6600" dirty="0" smtClean="0"/>
          </a:p>
          <a:p>
            <a:r>
              <a:rPr lang="zh-TW" altLang="en-US" sz="6600" dirty="0">
                <a:solidFill>
                  <a:srgbClr val="FFFF00"/>
                </a:solidFill>
              </a:rPr>
              <a:t>不花錢怎麼行</a:t>
            </a:r>
            <a:r>
              <a:rPr lang="en-US" altLang="zh-TW" sz="6600" dirty="0">
                <a:solidFill>
                  <a:srgbClr val="FFFF00"/>
                </a:solidFill>
              </a:rPr>
              <a:t>~~~~</a:t>
            </a:r>
          </a:p>
          <a:p>
            <a:r>
              <a:rPr lang="zh-TW" altLang="en-US" sz="6600" dirty="0" smtClean="0"/>
              <a:t>你們說對吧</a:t>
            </a:r>
            <a:r>
              <a:rPr lang="en-US" altLang="zh-TW" sz="66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3451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有沒有覺得很單調啊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不如。。。。。。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sz="7200" dirty="0" smtClean="0"/>
              <a:t>來玩遊戲吧</a:t>
            </a:r>
            <a:r>
              <a:rPr lang="en-US" altLang="zh-TW" sz="7200" dirty="0" smtClean="0"/>
              <a:t>!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09203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尋找</a:t>
            </a: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可愛的東</a:t>
            </a:r>
            <a:r>
              <a:rPr lang="zh-TW" altLang="en-US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  <a:r>
              <a:rPr lang="en-US" altLang="zh-TW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~~~~~~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Games Start!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1427" y="183798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請注意</a:t>
            </a:r>
            <a:r>
              <a:rPr lang="zh-TW" altLang="en-US" sz="8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</a:t>
            </a:r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片中的</a:t>
            </a:r>
            <a:r>
              <a:rPr lang="zh-TW" altLang="en-US" sz="10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點點</a:t>
            </a:r>
            <a:endParaRPr lang="en-US" altLang="zh-TW" sz="10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744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201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5" y="-18535"/>
            <a:ext cx="9168713" cy="687653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31889" y="5796064"/>
            <a:ext cx="1324232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</a:rPr>
              <a:t>點點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1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8706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是不是很簡單啊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選擇</a:t>
            </a:r>
            <a:r>
              <a:rPr lang="en-US" altLang="zh-TW" dirty="0" smtClean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                                   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                                        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         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67" y="3785930"/>
            <a:ext cx="3188044" cy="23910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54" y="3752656"/>
            <a:ext cx="3276772" cy="24575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96" y="3797578"/>
            <a:ext cx="3216876" cy="24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3610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Game    over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7" y="2458994"/>
            <a:ext cx="9758427" cy="4077729"/>
          </a:xfrm>
        </p:spPr>
      </p:pic>
    </p:spTree>
    <p:extLst>
      <p:ext uri="{BB962C8B-B14F-4D97-AF65-F5344CB8AC3E}">
        <p14:creationId xmlns:p14="http://schemas.microsoft.com/office/powerpoint/2010/main" val="3641625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4654" y="193964"/>
            <a:ext cx="10515600" cy="132123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r>
              <a:rPr lang="zh-TW" altLang="en-US" sz="7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endParaRPr lang="zh-TW" altLang="en-US" sz="7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84" y="1426570"/>
            <a:ext cx="7241907" cy="5431430"/>
          </a:xfrm>
        </p:spPr>
      </p:pic>
      <p:sp>
        <p:nvSpPr>
          <p:cNvPr id="5" name="矩形 4"/>
          <p:cNvSpPr/>
          <p:nvPr/>
        </p:nvSpPr>
        <p:spPr>
          <a:xfrm>
            <a:off x="4453024" y="591867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跟現在完全不一樣吧</a:t>
            </a:r>
            <a:r>
              <a:rPr lang="en-US" altLang="zh-TW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  <a:endParaRPr lang="zh-TW" alt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10726" y="3009865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對吧</a:t>
            </a:r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069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4008" y="6765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紅帽大作戰</a:t>
            </a:r>
            <a:r>
              <a:rPr lang="en-US" altLang="zh-TW" sz="4800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!!!</a:t>
            </a:r>
            <a:endParaRPr lang="zh-TW" altLang="en-US" sz="4800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7" y="2351504"/>
            <a:ext cx="580178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7" y="1681017"/>
            <a:ext cx="4933255" cy="36999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09061" y="669942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8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22319" y="577951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紅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7270" y="829991"/>
            <a:ext cx="813043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70" y="0"/>
            <a:ext cx="4425691" cy="331926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66523" y="4919292"/>
            <a:ext cx="970138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12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697" y="-17857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我小時候吃東西就是這麼呆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矩形 4"/>
          <p:cNvSpPr/>
          <p:nvPr/>
        </p:nvSpPr>
        <p:spPr>
          <a:xfrm>
            <a:off x="4285818" y="2687248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呆</a:t>
            </a:r>
            <a:endParaRPr lang="zh-TW" alt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7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15463 C 0.15807 -0.15463 0.21406 -0.08287 0.21406 0.00555 C 0.21406 0.09375 0.15807 0.16597 0.08906 0.16597 C 0.02005 0.16597 -0.03594 0.09375 -0.03594 0.00555 C -0.03594 -0.08287 0.02005 -0.15463 0.08906 -0.15463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211" y="278628"/>
            <a:ext cx="6126892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包括抓魚魚也是</a:t>
            </a:r>
            <a:endParaRPr lang="zh-TW" altLang="en-US" sz="6600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74" y="0"/>
            <a:ext cx="4913870" cy="6551828"/>
          </a:xfrm>
        </p:spPr>
      </p:pic>
    </p:spTree>
    <p:extLst>
      <p:ext uri="{BB962C8B-B14F-4D97-AF65-F5344CB8AC3E}">
        <p14:creationId xmlns:p14="http://schemas.microsoft.com/office/powerpoint/2010/main" val="309257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第一次玩</a:t>
            </a:r>
            <a:r>
              <a:rPr lang="zh-TW" altLang="en-US" sz="6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溜滑梯</a:t>
            </a:r>
            <a:endParaRPr lang="zh-TW" altLang="en-US" sz="6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矩形 4"/>
          <p:cNvSpPr/>
          <p:nvPr/>
        </p:nvSpPr>
        <p:spPr>
          <a:xfrm>
            <a:off x="5848865" y="1027906"/>
            <a:ext cx="3640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rgbClr val="FFFF00"/>
                </a:solidFill>
                <a:effectLst/>
              </a:rPr>
              <a:t>&lt;&lt;</a:t>
            </a:r>
            <a:r>
              <a:rPr lang="zh-TW" altLang="en-US" sz="5400" b="0" cap="none" spc="0" dirty="0" smtClean="0">
                <a:ln w="0"/>
                <a:solidFill>
                  <a:srgbClr val="FFFF00"/>
                </a:solidFill>
                <a:effectLst/>
              </a:rPr>
              <a:t>好口怕</a:t>
            </a:r>
            <a:r>
              <a:rPr lang="en-US" altLang="zh-TW" sz="5400" b="0" cap="none" spc="0" dirty="0" smtClean="0">
                <a:ln w="0"/>
                <a:solidFill>
                  <a:srgbClr val="FFFF00"/>
                </a:solidFill>
                <a:effectLst/>
              </a:rPr>
              <a:t>&gt;&gt;</a:t>
            </a:r>
            <a:endParaRPr lang="zh-TW" altLang="en-US" sz="5400" b="0" cap="none" spc="0" dirty="0">
              <a:ln w="0"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9443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第一次出國</a:t>
            </a:r>
            <a:r>
              <a:rPr lang="en-US" altLang="zh-TW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!!!{2</a:t>
            </a:r>
            <a:r>
              <a:rPr lang="zh-TW" altLang="en-US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altLang="zh-TW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}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64" y="1786888"/>
            <a:ext cx="3771639" cy="5071112"/>
          </a:xfrm>
        </p:spPr>
      </p:pic>
    </p:spTree>
    <p:extLst>
      <p:ext uri="{BB962C8B-B14F-4D97-AF65-F5344CB8AC3E}">
        <p14:creationId xmlns:p14="http://schemas.microsoft.com/office/powerpoint/2010/main" val="2706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這是去六福村的我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90" y="0"/>
            <a:ext cx="5143500" cy="6858000"/>
          </a:xfrm>
        </p:spPr>
      </p:pic>
      <p:sp>
        <p:nvSpPr>
          <p:cNvPr id="5" name="矩形 4"/>
          <p:cNvSpPr/>
          <p:nvPr/>
        </p:nvSpPr>
        <p:spPr>
          <a:xfrm>
            <a:off x="207416" y="2781984"/>
            <a:ext cx="6340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已經累癱了</a:t>
            </a:r>
            <a:endParaRPr lang="zh-TW" altLang="en-US" sz="96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95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2195"/>
            <a:ext cx="6575854" cy="1325563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這是去看電影的我</a:t>
            </a:r>
            <a:endParaRPr lang="zh-TW" altLang="en-US" sz="6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59" y="0"/>
            <a:ext cx="5484341" cy="7312455"/>
          </a:xfrm>
        </p:spPr>
      </p:pic>
      <p:sp>
        <p:nvSpPr>
          <p:cNvPr id="3" name="矩形 2"/>
          <p:cNvSpPr/>
          <p:nvPr/>
        </p:nvSpPr>
        <p:spPr>
          <a:xfrm>
            <a:off x="1255305" y="2446340"/>
            <a:ext cx="49753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8000" b="1" dirty="0" smtClean="0">
                <a:ln/>
                <a:solidFill>
                  <a:srgbClr val="FFFF00"/>
                </a:solidFill>
              </a:rPr>
              <a:t>對</a:t>
            </a:r>
            <a:r>
              <a:rPr lang="en-US" altLang="zh-TW" sz="8000" b="1" dirty="0" smtClean="0">
                <a:ln/>
                <a:solidFill>
                  <a:srgbClr val="FFFF00"/>
                </a:solidFill>
              </a:rPr>
              <a:t>!</a:t>
            </a:r>
          </a:p>
          <a:p>
            <a:pPr algn="ctr"/>
            <a:r>
              <a:rPr lang="en-US" altLang="zh-TW" sz="8000" b="1" cap="none" spc="0" dirty="0" smtClean="0">
                <a:ln/>
                <a:solidFill>
                  <a:srgbClr val="FFFF00"/>
                </a:solidFill>
                <a:effectLst/>
              </a:rPr>
              <a:t>94</a:t>
            </a:r>
            <a:r>
              <a:rPr lang="zh-TW" altLang="en-US" sz="8000" b="1" cap="none" spc="0" dirty="0" smtClean="0">
                <a:ln/>
                <a:solidFill>
                  <a:srgbClr val="FFFF00"/>
                </a:solidFill>
                <a:effectLst/>
              </a:rPr>
              <a:t>那部</a:t>
            </a:r>
            <a:endParaRPr lang="zh-TW" altLang="en-US" sz="80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682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172</Words>
  <Application>Microsoft Office PowerPoint</Application>
  <PresentationFormat>寬螢幕</PresentationFormat>
  <Paragraphs>42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Microsoft YaHei UI</vt:lpstr>
      <vt:lpstr>MS PGothic</vt:lpstr>
      <vt:lpstr>微軟正黑體</vt:lpstr>
      <vt:lpstr>新細明體</vt:lpstr>
      <vt:lpstr>標楷體</vt:lpstr>
      <vt:lpstr>Arial</vt:lpstr>
      <vt:lpstr>Calibri</vt:lpstr>
      <vt:lpstr>Calibri Light</vt:lpstr>
      <vt:lpstr>Office Theme</vt:lpstr>
      <vt:lpstr>小時候的我</vt:lpstr>
      <vt:lpstr>這是我</vt:lpstr>
      <vt:lpstr>紅帽大作戰!!!</vt:lpstr>
      <vt:lpstr>我小時候吃東西就是這麼呆</vt:lpstr>
      <vt:lpstr>包括抓魚魚也是</vt:lpstr>
      <vt:lpstr>第一次玩溜滑梯</vt:lpstr>
      <vt:lpstr>第一次出國!!!{2年級}</vt:lpstr>
      <vt:lpstr>這是去六福村的我</vt:lpstr>
      <vt:lpstr>這是去看電影的我</vt:lpstr>
      <vt:lpstr>這是現在的我</vt:lpstr>
      <vt:lpstr>因為我小時候跟現在都很不喜歡拍照~ 所以照片很少XD。。。。。。。。。。</vt:lpstr>
      <vt:lpstr>有沒有覺得很單調啊!!</vt:lpstr>
      <vt:lpstr>尋找可愛的東東~~~~~~Games Start!</vt:lpstr>
      <vt:lpstr>PowerPoint 簡報</vt:lpstr>
      <vt:lpstr>點點</vt:lpstr>
      <vt:lpstr>PowerPoint 簡報</vt:lpstr>
      <vt:lpstr>是不是很簡單啊!!!</vt:lpstr>
      <vt:lpstr>Game    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小時候的我</dc:title>
  <dc:creator>user</dc:creator>
  <cp:lastModifiedBy>user</cp:lastModifiedBy>
  <cp:revision>19</cp:revision>
  <dcterms:created xsi:type="dcterms:W3CDTF">2020-01-01T06:32:17Z</dcterms:created>
  <dcterms:modified xsi:type="dcterms:W3CDTF">2020-01-06T07:14:10Z</dcterms:modified>
</cp:coreProperties>
</file>