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9933"/>
    <a:srgbClr val="FF0000"/>
    <a:srgbClr val="CC9900"/>
    <a:srgbClr val="FF6600"/>
    <a:srgbClr val="00CC00"/>
    <a:srgbClr val="66FF33"/>
    <a:srgbClr val="0066FF"/>
    <a:srgbClr val="C0E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36" autoAdjust="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80143E-C599-4141-ACD2-5B47AD86C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521C31E-AFCA-46CA-9AC7-6E75DB40D0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14A099A-32C9-4851-BE03-30BD98D23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5549-34D8-4F7B-9189-0256E5873E74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B04120E-B214-41F0-9B50-6E9C9BCF0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3AC6F9-AECA-471B-A4DB-32DD8E3FD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0B8E-47CE-4C5D-91B5-B084891878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763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6B077E-E35A-4E15-A52C-8601935AD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D5DBA5D-AC9D-4A5B-A2F8-6E3CC9DF9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694C95-277C-4D62-91E3-9C0F30D19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5549-34D8-4F7B-9189-0256E5873E74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69ECA4B-B453-44FF-93C0-3B0611EE2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FAE11F-7457-426D-A5FA-F8290C68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0B8E-47CE-4C5D-91B5-B084891878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2945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4B2BEC1-6359-4922-9826-71F76A4506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608DBC6-6863-41FE-BCA8-F4DFC4B302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F713573-2A0D-4768-B234-EA32593D3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5549-34D8-4F7B-9189-0256E5873E74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787F7A-7324-4DC1-830F-B2101C0E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79619ED-D5A5-424D-B0C7-A9E85F082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0B8E-47CE-4C5D-91B5-B084891878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93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07CC56-DB1B-4E61-A2CF-562BB1106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28779A-D071-4FD3-A31F-E0D008A8B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D1BC38-1AF0-411D-97E6-CDCA480B1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5549-34D8-4F7B-9189-0256E5873E74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C196F8-43C6-4514-A86E-4E1B22BB9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634B3F-10A4-4785-A80C-3DBD0040D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0B8E-47CE-4C5D-91B5-B084891878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313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774475-82E7-45FB-A0EE-4CDC40417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27B6A5B-5CA8-4C69-8114-8A408DE77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43746B-EF56-4BCC-A34C-1AE93CE8C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5549-34D8-4F7B-9189-0256E5873E74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7F433B-0E54-4C99-91B1-65ABE8239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33DCF7-BA6A-4A2F-B432-D01E3A6BF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0B8E-47CE-4C5D-91B5-B084891878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634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B51669-CE89-472A-B794-048C47471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8A1018-11E9-4155-BCA3-F720197D02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A0C04CE-5A91-4CAB-A4A4-9FE21F369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06CE2C4-1175-421D-85D7-7C6D5BDE1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5549-34D8-4F7B-9189-0256E5873E74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9CB7D22-0EEA-4F01-A746-67AE27050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8DB290A-49D5-4AA9-B717-D3DAAEF5D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0B8E-47CE-4C5D-91B5-B084891878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121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FEF7B-5B83-45FB-92C4-965B7D197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1B699CC-AC23-4014-A9C1-A878A90B9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C435FF2-046B-4C06-86C0-DF7F6F67F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453FB07-B39E-4ABC-A95B-4A2740E0DC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5F666F4-8138-429A-8CE8-8B7BDEC1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D02C0C8-8B15-42C0-8CE9-3BAC49366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5549-34D8-4F7B-9189-0256E5873E74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010BC44-23EC-442F-9DDB-7065AA7AF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FB7D981-1B63-4623-BEF7-8A03D902E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0B8E-47CE-4C5D-91B5-B084891878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15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A226E9-BA27-4CEA-B0C5-36FE6246D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170F9EF-9213-4045-9632-49CEC09E5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5549-34D8-4F7B-9189-0256E5873E74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2F8C575-0392-42C9-9A28-E838BD0F2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269114D-3D25-4914-A837-8907B19C5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0B8E-47CE-4C5D-91B5-B084891878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966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F9A1CFD-84C0-434F-9F70-7F52577D6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5549-34D8-4F7B-9189-0256E5873E74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2EF58B8-1A0C-4B3D-9DA4-29886C63D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B1C3C89-4E75-4753-9239-F6BE39391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0B8E-47CE-4C5D-91B5-B084891878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013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5E2444-CF78-4D24-B14C-E32D035E3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AC5025-E7FF-49B2-9C71-2A343E1E1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A389D7B-59F9-4002-A1CE-18B31D8A8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2770100-5132-4CFA-9AFC-204DF80C2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5549-34D8-4F7B-9189-0256E5873E74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3EC4FEE-51BA-4297-8065-861AE6286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F86A844-B746-4601-9A6C-6FEEC4088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0B8E-47CE-4C5D-91B5-B084891878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157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5DEEFC-BB4D-4EB4-8902-A389C9F7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322DEE4-58CE-4729-BD27-30558F90F3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05A93B6-57C9-4E2B-A2AE-A2AC04166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BC3C6FE-8FBB-43A6-B77D-CC1BDD630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5549-34D8-4F7B-9189-0256E5873E74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FD9CB63-9606-4F3C-8AAA-D4278075F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964D709-5103-4D17-8F6F-D73594FDA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0B8E-47CE-4C5D-91B5-B084891878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93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DDB1CBD-8199-486A-AA8B-7EAA1F6B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829B57D-EB31-45DD-AF2C-F214D83AA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B08431-02AA-4B2D-8DEF-B85EB47F14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75549-34D8-4F7B-9189-0256E5873E74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E15082-0804-4C7C-9BD9-44FCBEB175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CDB5E4-86AC-49A2-BA4C-88DF9D881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D0B8E-47CE-4C5D-91B5-B084891878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08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1AD81772-140C-4647-8F3A-2F245F62D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133" y="2959100"/>
            <a:ext cx="3302000" cy="24765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AA2D53DD-21CB-43B6-BF8C-ACBB1F4E14BE}"/>
              </a:ext>
            </a:extLst>
          </p:cNvPr>
          <p:cNvSpPr/>
          <p:nvPr/>
        </p:nvSpPr>
        <p:spPr>
          <a:xfrm>
            <a:off x="3915471" y="389467"/>
            <a:ext cx="5313196" cy="2827867"/>
          </a:xfrm>
          <a:prstGeom prst="rect">
            <a:avLst/>
          </a:prstGeom>
        </p:spPr>
        <p:txBody>
          <a:bodyPr wrap="none">
            <a:prstTxWarp prst="textArchUp">
              <a:avLst/>
            </a:prstTxWarp>
            <a:spAutoFit/>
          </a:bodyPr>
          <a:lstStyle/>
          <a:p>
            <a:r>
              <a:rPr lang="zh-TW" altLang="en-US" sz="5400" dirty="0">
                <a:ln>
                  <a:solidFill>
                    <a:schemeClr val="bg1"/>
                  </a:solidFill>
                </a:ln>
                <a:solidFill>
                  <a:srgbClr val="0066FF"/>
                </a:solidFill>
                <a:latin typeface="華康海報體W9" panose="040B0909000000000000" pitchFamily="81" charset="-120"/>
                <a:ea typeface="華康海報體W9" panose="040B0909000000000000" pitchFamily="81" charset="-120"/>
              </a:rPr>
              <a:t>校外教學 </a:t>
            </a:r>
            <a:r>
              <a:rPr lang="en-US" altLang="zh-TW" sz="5400" dirty="0">
                <a:ln>
                  <a:solidFill>
                    <a:schemeClr val="bg1"/>
                  </a:solidFill>
                </a:ln>
                <a:solidFill>
                  <a:srgbClr val="0066FF"/>
                </a:solidFill>
                <a:latin typeface="華康海報體W9" panose="040B0909000000000000" pitchFamily="81" charset="-120"/>
                <a:ea typeface="華康海報體W9" panose="040B0909000000000000" pitchFamily="81" charset="-120"/>
              </a:rPr>
              <a:t>Happy Go</a:t>
            </a:r>
            <a:endParaRPr lang="zh-TW" altLang="en-US" sz="5400" dirty="0">
              <a:ln>
                <a:solidFill>
                  <a:schemeClr val="bg1"/>
                </a:solidFill>
              </a:ln>
              <a:solidFill>
                <a:srgbClr val="0066FF"/>
              </a:solidFill>
              <a:latin typeface="華康海報體W9" panose="040B0909000000000000" pitchFamily="81" charset="-120"/>
              <a:ea typeface="華康海報體W9" panose="040B0909000000000000" pitchFamily="81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0350EDB0-8770-44AA-9FD9-E49B12A19E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073" y="2175933"/>
            <a:ext cx="6667992" cy="4378648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63883503-F6FC-42CB-8874-F07751EDF6FF}"/>
              </a:ext>
            </a:extLst>
          </p:cNvPr>
          <p:cNvSpPr txBox="1"/>
          <p:nvPr/>
        </p:nvSpPr>
        <p:spPr>
          <a:xfrm>
            <a:off x="4921069" y="1461184"/>
            <a:ext cx="3302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latin typeface="華康超特楷體(P)" panose="03000E00000000000000" pitchFamily="66" charset="-120"/>
                <a:ea typeface="華康超特楷體(P)" panose="03000E00000000000000" pitchFamily="66" charset="-120"/>
              </a:rPr>
              <a:t>淡水八里一日遊</a:t>
            </a:r>
          </a:p>
          <a:p>
            <a:pPr algn="ctr"/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933EFBFF-9DC1-4AF3-8DF7-93EEC33AF1A3}"/>
              </a:ext>
            </a:extLst>
          </p:cNvPr>
          <p:cNvSpPr txBox="1"/>
          <p:nvPr/>
        </p:nvSpPr>
        <p:spPr>
          <a:xfrm>
            <a:off x="10066867" y="4859867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班級：</a:t>
            </a:r>
            <a:r>
              <a:rPr lang="en-US" altLang="zh-TW" dirty="0"/>
              <a:t>403</a:t>
            </a:r>
          </a:p>
          <a:p>
            <a:r>
              <a:rPr lang="zh-TW" altLang="en-US" dirty="0"/>
              <a:t>座號：</a:t>
            </a:r>
            <a:r>
              <a:rPr lang="en-US" altLang="zh-TW" dirty="0"/>
              <a:t>02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8737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0BC41EA5-5FE3-4ECD-AEA4-2D9EB3216C5A}"/>
              </a:ext>
            </a:extLst>
          </p:cNvPr>
          <p:cNvSpPr txBox="1"/>
          <p:nvPr/>
        </p:nvSpPr>
        <p:spPr>
          <a:xfrm>
            <a:off x="2006600" y="330200"/>
            <a:ext cx="7899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這裡超好玩 </a:t>
            </a:r>
            <a:r>
              <a:rPr lang="en-US" altLang="zh-TW" sz="4400" dirty="0">
                <a:solidFill>
                  <a:srgbClr val="00CC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So much fun here</a:t>
            </a: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39E48070-AD93-4D06-B036-08DE98184EC0}"/>
              </a:ext>
            </a:extLst>
          </p:cNvPr>
          <p:cNvGrpSpPr/>
          <p:nvPr/>
        </p:nvGrpSpPr>
        <p:grpSpPr>
          <a:xfrm rot="20889000">
            <a:off x="1145369" y="1987221"/>
            <a:ext cx="4255469" cy="2883557"/>
            <a:chOff x="1512932" y="1911021"/>
            <a:chExt cx="4255469" cy="2883557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229E4384-0665-46F0-8628-E5B2727A5C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2883" y="2184400"/>
              <a:ext cx="2171700" cy="1828800"/>
            </a:xfrm>
            <a:prstGeom prst="rect">
              <a:avLst/>
            </a:prstGeom>
          </p:spPr>
        </p:pic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5F45D974-3211-4BB4-B951-D143FB3983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2932" y="1911021"/>
              <a:ext cx="4255469" cy="2883557"/>
            </a:xfrm>
            <a:prstGeom prst="rect">
              <a:avLst/>
            </a:prstGeom>
          </p:spPr>
        </p:pic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3E9CFAAD-9A65-4B54-B5E2-F07E56A670AA}"/>
                </a:ext>
              </a:extLst>
            </p:cNvPr>
            <p:cNvSpPr txBox="1"/>
            <p:nvPr/>
          </p:nvSpPr>
          <p:spPr>
            <a:xfrm>
              <a:off x="3172883" y="4255802"/>
              <a:ext cx="1676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dirty="0">
                  <a:solidFill>
                    <a:srgbClr val="FF0000"/>
                  </a:solidFill>
                  <a:latin typeface="華康龍門石碑(P)" panose="03000900000000000000" pitchFamily="66" charset="-120"/>
                  <a:ea typeface="華康龍門石碑(P)" panose="03000900000000000000" pitchFamily="66" charset="-120"/>
                </a:rPr>
                <a:t>搭渡輪</a:t>
              </a:r>
            </a:p>
          </p:txBody>
        </p:sp>
      </p:grpSp>
      <p:grpSp>
        <p:nvGrpSpPr>
          <p:cNvPr id="7" name="群組 6">
            <a:extLst>
              <a:ext uri="{FF2B5EF4-FFF2-40B4-BE49-F238E27FC236}">
                <a16:creationId xmlns:a16="http://schemas.microsoft.com/office/drawing/2014/main" id="{B8F7DB17-E6B7-4485-8E3F-19DDF0623612}"/>
              </a:ext>
            </a:extLst>
          </p:cNvPr>
          <p:cNvGrpSpPr/>
          <p:nvPr/>
        </p:nvGrpSpPr>
        <p:grpSpPr>
          <a:xfrm rot="858750">
            <a:off x="6293597" y="1789034"/>
            <a:ext cx="4261473" cy="3279932"/>
            <a:chOff x="6293597" y="1789034"/>
            <a:chExt cx="4261473" cy="3279932"/>
          </a:xfrm>
        </p:grpSpPr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890F2CB0-5211-44A8-9777-641EB8F0D5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8133" y="2324099"/>
              <a:ext cx="2692400" cy="2057400"/>
            </a:xfrm>
            <a:prstGeom prst="rect">
              <a:avLst/>
            </a:prstGeom>
          </p:spPr>
        </p:pic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E4A16D77-FBD3-43A3-9BF2-79BFC83ACD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3597" y="1789034"/>
              <a:ext cx="4261473" cy="3279932"/>
            </a:xfrm>
            <a:prstGeom prst="rect">
              <a:avLst/>
            </a:prstGeom>
          </p:spPr>
        </p:pic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6DFEFA0E-933D-4A83-B605-935D9E3F66A5}"/>
                </a:ext>
              </a:extLst>
            </p:cNvPr>
            <p:cNvSpPr txBox="1"/>
            <p:nvPr/>
          </p:nvSpPr>
          <p:spPr>
            <a:xfrm>
              <a:off x="7577667" y="3886470"/>
              <a:ext cx="1693334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zh-TW" dirty="0"/>
            </a:p>
            <a:p>
              <a:r>
                <a:rPr lang="zh-TW" altLang="en-US" sz="2800" dirty="0">
                  <a:solidFill>
                    <a:srgbClr val="FF6600"/>
                  </a:solidFill>
                  <a:latin typeface="華康龍門石碑" panose="03000909000000000000" pitchFamily="65" charset="-120"/>
                  <a:ea typeface="華康龍門石碑" panose="03000909000000000000" pitchFamily="65" charset="-120"/>
                </a:rPr>
                <a:t>騎自行車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6340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F4E226ED-1915-46A5-B665-0D67DEA6FEEE}"/>
              </a:ext>
            </a:extLst>
          </p:cNvPr>
          <p:cNvSpPr/>
          <p:nvPr/>
        </p:nvSpPr>
        <p:spPr>
          <a:xfrm>
            <a:off x="3454398" y="698157"/>
            <a:ext cx="691726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solidFill>
                  <a:srgbClr val="FF9933"/>
                </a:solidFill>
                <a:latin typeface="華康隸書體W5(P)" panose="03000500000000000000" pitchFamily="66" charset="-120"/>
                <a:ea typeface="華康隸書體W5(P)" panose="03000500000000000000" pitchFamily="66" charset="-120"/>
              </a:rPr>
              <a:t>美味的小吃 </a:t>
            </a:r>
            <a:r>
              <a:rPr lang="en-US" altLang="zh-TW" sz="4000" dirty="0">
                <a:solidFill>
                  <a:srgbClr val="33CC33"/>
                </a:solidFill>
                <a:latin typeface="華康隸書體W5(P)" panose="03000500000000000000" pitchFamily="66" charset="-120"/>
                <a:ea typeface="華康隸書體W5(P)" panose="03000500000000000000" pitchFamily="66" charset="-120"/>
              </a:rPr>
              <a:t>Delicious snacks</a:t>
            </a:r>
          </a:p>
          <a:p>
            <a:endParaRPr lang="en-US" altLang="zh-TW" sz="3600" dirty="0"/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42C72BB7-3704-4B66-BB2D-001D513846CA}"/>
              </a:ext>
            </a:extLst>
          </p:cNvPr>
          <p:cNvGrpSpPr/>
          <p:nvPr/>
        </p:nvGrpSpPr>
        <p:grpSpPr>
          <a:xfrm>
            <a:off x="948267" y="2283353"/>
            <a:ext cx="2590800" cy="2530535"/>
            <a:chOff x="948267" y="2283353"/>
            <a:chExt cx="2590800" cy="2530535"/>
          </a:xfrm>
        </p:grpSpPr>
        <p:pic>
          <p:nvPicPr>
            <p:cNvPr id="3" name="圖片 2">
              <a:extLst>
                <a:ext uri="{FF2B5EF4-FFF2-40B4-BE49-F238E27FC236}">
                  <a16:creationId xmlns:a16="http://schemas.microsoft.com/office/drawing/2014/main" id="{76D11A6B-8ADD-4ABA-948D-7A99B5677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8267" y="2283353"/>
              <a:ext cx="2590800" cy="1952625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190C9F48-1E3F-454D-A10A-74DCBF5BF118}"/>
                </a:ext>
              </a:extLst>
            </p:cNvPr>
            <p:cNvSpPr txBox="1"/>
            <p:nvPr/>
          </p:nvSpPr>
          <p:spPr>
            <a:xfrm>
              <a:off x="1337733" y="4413778"/>
              <a:ext cx="19219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華康超圓體" panose="020F0C09000000000000" pitchFamily="49" charset="-120"/>
                  <a:ea typeface="華康超圓體" panose="020F0C09000000000000" pitchFamily="49" charset="-120"/>
                </a:rPr>
                <a:t>阿婆鐵蛋</a:t>
              </a:r>
            </a:p>
          </p:txBody>
        </p:sp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70DB8FF6-CE49-4C23-896C-A8AEE22A6E9C}"/>
              </a:ext>
            </a:extLst>
          </p:cNvPr>
          <p:cNvGrpSpPr/>
          <p:nvPr/>
        </p:nvGrpSpPr>
        <p:grpSpPr>
          <a:xfrm>
            <a:off x="4800600" y="2283353"/>
            <a:ext cx="2590800" cy="2676047"/>
            <a:chOff x="4800600" y="2283353"/>
            <a:chExt cx="2590800" cy="2676047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93D8D7D9-D4FC-4616-96A2-F2DF2ABEA8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0600" y="2283353"/>
              <a:ext cx="2590800" cy="1952625"/>
            </a:xfrm>
            <a:prstGeom prst="rect">
              <a:avLst/>
            </a:prstGeom>
            <a:ln w="889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</p:spPr>
        </p:pic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4037A679-1BD5-45F2-8069-9EC7A91EFF7F}"/>
                </a:ext>
              </a:extLst>
            </p:cNvPr>
            <p:cNvSpPr txBox="1"/>
            <p:nvPr/>
          </p:nvSpPr>
          <p:spPr>
            <a:xfrm>
              <a:off x="5278966" y="4559290"/>
              <a:ext cx="19219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華康超圓體" panose="020F0C09000000000000" pitchFamily="49" charset="-120"/>
                  <a:ea typeface="華康超圓體" panose="020F0C09000000000000" pitchFamily="49" charset="-120"/>
                </a:rPr>
                <a:t>炸蝦捲</a:t>
              </a:r>
            </a:p>
          </p:txBody>
        </p:sp>
      </p:grpSp>
      <p:grpSp>
        <p:nvGrpSpPr>
          <p:cNvPr id="6" name="群組 5">
            <a:extLst>
              <a:ext uri="{FF2B5EF4-FFF2-40B4-BE49-F238E27FC236}">
                <a16:creationId xmlns:a16="http://schemas.microsoft.com/office/drawing/2014/main" id="{7A468869-28C2-4305-9E76-7FE1A73DF83D}"/>
              </a:ext>
            </a:extLst>
          </p:cNvPr>
          <p:cNvGrpSpPr/>
          <p:nvPr/>
        </p:nvGrpSpPr>
        <p:grpSpPr>
          <a:xfrm>
            <a:off x="8192558" y="2283353"/>
            <a:ext cx="2647950" cy="2676047"/>
            <a:chOff x="8192558" y="2283353"/>
            <a:chExt cx="2647950" cy="2676047"/>
          </a:xfrm>
        </p:grpSpPr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79F713AF-74F3-41C6-B4A8-18693A8352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2558" y="2283353"/>
              <a:ext cx="2647950" cy="195262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3170146C-A727-4CAE-A5B7-DC566B055A20}"/>
                </a:ext>
              </a:extLst>
            </p:cNvPr>
            <p:cNvSpPr txBox="1"/>
            <p:nvPr/>
          </p:nvSpPr>
          <p:spPr>
            <a:xfrm>
              <a:off x="8555566" y="4559290"/>
              <a:ext cx="19219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華康超圓體" panose="020F0C09000000000000" pitchFamily="49" charset="-120"/>
                  <a:ea typeface="華康超圓體" panose="020F0C09000000000000" pitchFamily="49" charset="-120"/>
                </a:rPr>
                <a:t>魚丸湯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7847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38</Words>
  <Application>Microsoft Office PowerPoint</Application>
  <PresentationFormat>寬螢幕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5" baseType="lpstr">
      <vt:lpstr>華康海報體W9</vt:lpstr>
      <vt:lpstr>華康超特楷體(P)</vt:lpstr>
      <vt:lpstr>華康超圓體</vt:lpstr>
      <vt:lpstr>華康龍門石碑</vt:lpstr>
      <vt:lpstr>華康龍門石碑(P)</vt:lpstr>
      <vt:lpstr>華康隸書體W5(P)</vt:lpstr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13</cp:revision>
  <dcterms:created xsi:type="dcterms:W3CDTF">2025-04-10T05:41:51Z</dcterms:created>
  <dcterms:modified xsi:type="dcterms:W3CDTF">2025-05-08T05:54:47Z</dcterms:modified>
</cp:coreProperties>
</file>