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8CD496-20A0-43C2-AF18-BAD56641ED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2E5D50E-61EE-4134-811E-101219EDE4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425E2B8-BF26-414D-B344-0BB7928C7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3859-B89F-49D7-A7FB-11CA672F41BB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9122454-0D5F-457C-B5BC-D58CF14F7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6160BF7-BBBE-4C2D-9F28-AC85D31AA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F989-B34F-4C72-8F68-E41B14D154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9804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0FB0CD9-75EE-4ED3-9549-2F05C8292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ADB904A-6D63-4EE2-A529-77FB54381A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0C0EA25-F1F9-40B0-9AFA-9D5D45520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3859-B89F-49D7-A7FB-11CA672F41BB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C34CBE9-599C-4A31-9954-2A66DF30F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DB27305-C4AC-45BF-BD8E-CC9C12584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F989-B34F-4C72-8F68-E41B14D154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7465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09152122-5D4C-42CF-B87E-4C267166F7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CF617F6-1E7E-44C8-BD75-E0972C32C1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2CBB993-2AAF-4123-95CA-6C0C12FDC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3859-B89F-49D7-A7FB-11CA672F41BB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1278360-B353-4A27-9443-D74E201B7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D2BB6ED-BFAF-4D43-99E2-3A6915E2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F989-B34F-4C72-8F68-E41B14D154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5821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1DB3F8-FB72-46B0-B22F-684142EE8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57CAFBC-A3CA-4503-9C3F-C7D18DB5E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66F7761-F3EC-4A79-A319-8CFA8BCDE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3859-B89F-49D7-A7FB-11CA672F41BB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402A50D-6BEB-41E7-B032-6CFEE5B29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CFEB79E-E6F5-48D6-B9DE-4A369B56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F989-B34F-4C72-8F68-E41B14D154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5644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C58B43-FDBD-4D60-B195-A78013108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31C4013-DCE9-483C-A812-C19CAD948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2312377-B4DB-4560-A768-A3E2F79C3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3859-B89F-49D7-A7FB-11CA672F41BB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66A0574-A252-4032-ADF7-53ACAAEC6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7934D94-ED32-4E12-B832-95B42783F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F989-B34F-4C72-8F68-E41B14D154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1604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663D16-B464-460C-952D-D949B5DBA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9F9BC01-0ADC-430A-A77B-D5A778651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FBFB44B-B10A-421C-A135-210553AA44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46A0727-7B18-49B8-BA41-453FBCB9A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3859-B89F-49D7-A7FB-11CA672F41BB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F70587D-B086-4BB0-BFB8-0219D7520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0C93BFF-2374-44B3-9513-0A063A1AC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F989-B34F-4C72-8F68-E41B14D154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141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F562E6-AB98-4B13-B4A9-C4D00CDFA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8CA058D-6575-4390-BBFC-098DBA9B3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DB06289-3671-4D25-9CA6-ACF357C7A1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A78CB80-07F9-46C6-8430-4115F0F408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CB9382B-12DB-46DF-924F-FD6DC6B9E5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2F9B08A2-C9F8-4BCF-8EE7-73F968DC9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3859-B89F-49D7-A7FB-11CA672F41BB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2CE26539-62A3-4898-B5C8-7B85E9855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EB53768-5057-438A-93E1-76674C0C4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F989-B34F-4C72-8F68-E41B14D154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3168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E39112D-3F31-4ED3-BF4C-65800CA3B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8998AA8-B4D7-43C3-B09E-7CF9CA327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3859-B89F-49D7-A7FB-11CA672F41BB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1E01E23-2419-4931-81B1-0D8D7E121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0805E63-1A52-4CFE-92C4-3C28DE2CF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F989-B34F-4C72-8F68-E41B14D154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49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8FD5A423-5B57-4AC0-A1F3-5EE81F133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3859-B89F-49D7-A7FB-11CA672F41BB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465F595-7C45-4AF4-B75E-B0D59DB21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252E9BC-D811-44E5-8353-E76ED4BCF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F989-B34F-4C72-8F68-E41B14D154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8221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AFDA4BE-863A-4E40-9544-A85B7E6AB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22279C5-5BEF-401F-A78A-D8B6136ED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DA0BD2E-91B0-4298-AE7C-9D075EDAD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0918C40-BE9A-41BF-BBE9-390E17A2C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3859-B89F-49D7-A7FB-11CA672F41BB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318345E-C747-408A-B510-09355C244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CF806C5-F577-42F0-8A6C-C12D1A6E3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F989-B34F-4C72-8F68-E41B14D154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2079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494E2D-BD56-4801-9045-CF4EFE915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BC509076-C978-411A-8BBB-51107C6873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A15E78B-52BD-450D-B873-05B622CAAE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B5D41EE-D4A3-4E20-B2C6-40D45224C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3859-B89F-49D7-A7FB-11CA672F41BB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FAAC4AE-4328-4BFD-BF2A-E94CBED61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8425A71-4646-4C0F-A8C3-DFFFE5842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F989-B34F-4C72-8F68-E41B14D154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1155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28E000D-AE09-4410-BD57-11D16273A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12E4BCF-51C8-4E66-A3B5-12EDD9E3A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F056293-FCB2-484B-A59F-AA88BF4B0A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A3859-B89F-49D7-A7FB-11CA672F41BB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4584F4C-DEA4-46E3-8E3C-085E71D42A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A6FB143-3A0B-4867-8C0E-7BE8EB6922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6F989-B34F-4C72-8F68-E41B14D154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892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FDC6141-08F6-48C4-8B64-4D738711FC07}"/>
              </a:ext>
            </a:extLst>
          </p:cNvPr>
          <p:cNvSpPr/>
          <p:nvPr/>
        </p:nvSpPr>
        <p:spPr>
          <a:xfrm>
            <a:off x="3080687" y="1214735"/>
            <a:ext cx="603062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5400" dirty="0">
                <a:ln w="1905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校外教學 </a:t>
            </a:r>
            <a:r>
              <a:rPr lang="en-US" altLang="zh-TW" sz="5400" dirty="0">
                <a:ln w="1905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 Happy Go</a:t>
            </a:r>
            <a:endParaRPr lang="zh-TW" altLang="en-US" sz="5400" b="0" cap="none" spc="0" dirty="0">
              <a:ln w="1905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海報體W9(P)" panose="040B0900000000000000" pitchFamily="82" charset="-120"/>
              <a:ea typeface="華康海報體W9(P)" panose="040B0900000000000000" pitchFamily="82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B214354-A43A-4862-AF1E-DB0EAAE5A6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99" y="2332334"/>
            <a:ext cx="7112000" cy="4428529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9388A8B9-D565-46C1-BE0C-729BB79789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780" y="3035529"/>
            <a:ext cx="3589080" cy="2175934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2E1E8471-A96F-4E31-9A5F-94F1AE1E8B43}"/>
              </a:ext>
            </a:extLst>
          </p:cNvPr>
          <p:cNvSpPr txBox="1"/>
          <p:nvPr/>
        </p:nvSpPr>
        <p:spPr>
          <a:xfrm>
            <a:off x="9990667" y="4817533"/>
            <a:ext cx="195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002060"/>
                </a:solidFill>
              </a:rPr>
              <a:t>班級：</a:t>
            </a:r>
            <a:r>
              <a:rPr lang="en-US" altLang="zh-TW" dirty="0">
                <a:solidFill>
                  <a:srgbClr val="002060"/>
                </a:solidFill>
              </a:rPr>
              <a:t>403</a:t>
            </a:r>
          </a:p>
          <a:p>
            <a:r>
              <a:rPr lang="zh-TW" altLang="en-US" dirty="0">
                <a:solidFill>
                  <a:srgbClr val="002060"/>
                </a:solidFill>
              </a:rPr>
              <a:t>座號：</a:t>
            </a:r>
            <a:r>
              <a:rPr lang="en-US" altLang="zh-TW" dirty="0">
                <a:solidFill>
                  <a:srgbClr val="002060"/>
                </a:solidFill>
              </a:rPr>
              <a:t>03</a:t>
            </a: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8A4C7AEE-DFEC-470E-B95B-55A7F34772AF}"/>
              </a:ext>
            </a:extLst>
          </p:cNvPr>
          <p:cNvSpPr txBox="1"/>
          <p:nvPr/>
        </p:nvSpPr>
        <p:spPr>
          <a:xfrm>
            <a:off x="4893732" y="1646537"/>
            <a:ext cx="2497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淡水八里一日遊</a:t>
            </a:r>
          </a:p>
        </p:txBody>
      </p:sp>
      <p:pic>
        <p:nvPicPr>
          <p:cNvPr id="7" name="03-music">
            <a:hlinkClick r:id="" action="ppaction://media"/>
            <a:extLst>
              <a:ext uri="{FF2B5EF4-FFF2-40B4-BE49-F238E27FC236}">
                <a16:creationId xmlns:a16="http://schemas.microsoft.com/office/drawing/2014/main" id="{170CA84E-6B61-4AF2-8E88-741671DF19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51533" y="2667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50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9998BC6B-4370-42C1-8D19-F46D52B33AFE}"/>
              </a:ext>
            </a:extLst>
          </p:cNvPr>
          <p:cNvSpPr txBox="1"/>
          <p:nvPr/>
        </p:nvSpPr>
        <p:spPr>
          <a:xfrm>
            <a:off x="2456516" y="929197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這裡超好玩 </a:t>
            </a:r>
            <a:r>
              <a:rPr lang="en-US" altLang="zh-TW" sz="4400" dirty="0"/>
              <a:t>So much fun here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2488425B-3887-4949-B2E3-CA6BAD5D03A1}"/>
              </a:ext>
            </a:extLst>
          </p:cNvPr>
          <p:cNvGrpSpPr/>
          <p:nvPr/>
        </p:nvGrpSpPr>
        <p:grpSpPr>
          <a:xfrm rot="20755250">
            <a:off x="1483798" y="2568824"/>
            <a:ext cx="4255469" cy="2883557"/>
            <a:chOff x="1606065" y="2512154"/>
            <a:chExt cx="4255469" cy="2883557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2D89AE41-FD49-497D-8700-C4813DCCD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6065" y="2512154"/>
              <a:ext cx="4255469" cy="2883557"/>
            </a:xfrm>
            <a:prstGeom prst="rect">
              <a:avLst/>
            </a:prstGeom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86796F46-0CC8-4A73-8D45-F7935E014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2529" y="2743200"/>
              <a:ext cx="2171700" cy="1828800"/>
            </a:xfrm>
            <a:prstGeom prst="rect">
              <a:avLst/>
            </a:prstGeom>
          </p:spPr>
        </p:pic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8D14F863-4CEF-4BAB-BE43-EDB41CAD3C55}"/>
                </a:ext>
              </a:extLst>
            </p:cNvPr>
            <p:cNvSpPr txBox="1"/>
            <p:nvPr/>
          </p:nvSpPr>
          <p:spPr>
            <a:xfrm>
              <a:off x="3463461" y="4868332"/>
              <a:ext cx="13540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solidFill>
                    <a:srgbClr val="0070C0"/>
                  </a:solidFill>
                  <a:latin typeface="華康中圓體" panose="020F0509000000000000" pitchFamily="49" charset="-120"/>
                  <a:ea typeface="華康中圓體" panose="020F0509000000000000" pitchFamily="49" charset="-120"/>
                </a:rPr>
                <a:t>搭渡輪</a:t>
              </a:r>
            </a:p>
          </p:txBody>
        </p: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4BBD7B41-1445-4CB0-A2CB-91040C3951A7}"/>
              </a:ext>
            </a:extLst>
          </p:cNvPr>
          <p:cNvGrpSpPr/>
          <p:nvPr/>
        </p:nvGrpSpPr>
        <p:grpSpPr>
          <a:xfrm rot="768799">
            <a:off x="6904814" y="2526242"/>
            <a:ext cx="4261473" cy="3279932"/>
            <a:chOff x="6950693" y="2410552"/>
            <a:chExt cx="4261473" cy="3279932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4880ADB7-62B4-4B48-8D67-76098AB62E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5467" y="3039531"/>
              <a:ext cx="2319866" cy="1828801"/>
            </a:xfrm>
            <a:prstGeom prst="rect">
              <a:avLst/>
            </a:prstGeom>
          </p:spPr>
        </p:pic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DF92DDBD-76B8-46E3-AD3A-0333B4AC9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0693" y="2410552"/>
              <a:ext cx="4261473" cy="3279932"/>
            </a:xfrm>
            <a:prstGeom prst="rect">
              <a:avLst/>
            </a:prstGeom>
          </p:spPr>
        </p:pic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3E363CEC-B902-4141-859E-F55BF120FE73}"/>
                </a:ext>
              </a:extLst>
            </p:cNvPr>
            <p:cNvSpPr txBox="1"/>
            <p:nvPr/>
          </p:nvSpPr>
          <p:spPr>
            <a:xfrm>
              <a:off x="8236430" y="4941112"/>
              <a:ext cx="14139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solidFill>
                    <a:srgbClr val="00B050"/>
                  </a:solidFill>
                  <a:latin typeface="華康中圓體" panose="020F0509000000000000" pitchFamily="49" charset="-120"/>
                  <a:ea typeface="華康中圓體" panose="020F0509000000000000" pitchFamily="49" charset="-120"/>
                </a:rPr>
                <a:t>騎自行車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80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351A5E77-478C-4AE8-A12A-B5961338FFD1}"/>
              </a:ext>
            </a:extLst>
          </p:cNvPr>
          <p:cNvSpPr txBox="1"/>
          <p:nvPr/>
        </p:nvSpPr>
        <p:spPr>
          <a:xfrm>
            <a:off x="2341033" y="762000"/>
            <a:ext cx="790363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美味的小吃 </a:t>
            </a:r>
            <a:r>
              <a:rPr lang="en-US" altLang="zh-TW" sz="44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Delicious snacks</a:t>
            </a:r>
          </a:p>
          <a:p>
            <a:endParaRPr lang="en-US" altLang="zh-TW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3C928F4-DD82-4D29-B7FB-EFD9A53BB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866" y="3096936"/>
            <a:ext cx="2590800" cy="1952625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56D085C5-C6DC-4B7A-B063-2EF69A030C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096936"/>
            <a:ext cx="2590800" cy="195262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54E8399-EE7C-4EEB-A722-6E14499344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34" y="3096936"/>
            <a:ext cx="2647950" cy="1952625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0C6BFF5D-0D5E-4E4B-8E42-4694079EFC4C}"/>
              </a:ext>
            </a:extLst>
          </p:cNvPr>
          <p:cNvSpPr txBox="1"/>
          <p:nvPr/>
        </p:nvSpPr>
        <p:spPr>
          <a:xfrm>
            <a:off x="2040467" y="5300133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阿婆鐵蛋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92096656-2982-45F2-9F7E-3D5FCD2E9A86}"/>
              </a:ext>
            </a:extLst>
          </p:cNvPr>
          <p:cNvSpPr txBox="1"/>
          <p:nvPr/>
        </p:nvSpPr>
        <p:spPr>
          <a:xfrm>
            <a:off x="5562600" y="5308599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/>
              <a:t>炸蝦捲</a:t>
            </a:r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D835D38F-BD66-441F-A46E-907808841E36}"/>
              </a:ext>
            </a:extLst>
          </p:cNvPr>
          <p:cNvSpPr txBox="1"/>
          <p:nvPr/>
        </p:nvSpPr>
        <p:spPr>
          <a:xfrm>
            <a:off x="8981017" y="5291665"/>
            <a:ext cx="1710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/>
              <a:t>魚丸湯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9002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38</Words>
  <Application>Microsoft Office PowerPoint</Application>
  <PresentationFormat>寬螢幕</PresentationFormat>
  <Paragraphs>11</Paragraphs>
  <Slides>3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0" baseType="lpstr">
      <vt:lpstr>華康中圓體</vt:lpstr>
      <vt:lpstr>華康海報體W9(P)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13</cp:revision>
  <dcterms:created xsi:type="dcterms:W3CDTF">2025-04-10T06:07:23Z</dcterms:created>
  <dcterms:modified xsi:type="dcterms:W3CDTF">2025-06-19T05:56:41Z</dcterms:modified>
</cp:coreProperties>
</file>