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2" r:id="rId5"/>
    <p:sldId id="264" r:id="rId6"/>
    <p:sldId id="268" r:id="rId7"/>
    <p:sldId id="263" r:id="rId8"/>
    <p:sldId id="265" r:id="rId9"/>
    <p:sldId id="266" r:id="rId10"/>
    <p:sldId id="269" r:id="rId11"/>
    <p:sldId id="267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m" initials="a" lastIdx="1" clrIdx="0">
    <p:extLst>
      <p:ext uri="{19B8F6BF-5375-455C-9EA6-DF929625EA0E}">
        <p15:presenceInfo xmlns:p15="http://schemas.microsoft.com/office/powerpoint/2012/main" userId="ad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5T18:34:39.18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43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83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1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5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93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55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77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51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46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12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93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FCBE9">
                <a:alpha val="70000"/>
              </a:srgbClr>
            </a:gs>
            <a:gs pos="100000">
              <a:schemeClr val="accent2">
                <a:lumMod val="60000"/>
                <a:lumOff val="40000"/>
                <a:alpha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0450-1F53-4CE9-9796-237277809682}" type="datetimeFigureOut">
              <a:rPr lang="zh-TW" altLang="en-US" smtClean="0"/>
              <a:t>2020/4/6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C3FF-5055-422B-A20B-17DCC7498A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3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8281" y="4604623"/>
            <a:ext cx="7789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名人介紹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˙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蓋茲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24" y="695077"/>
            <a:ext cx="4920802" cy="329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字方塊 3"/>
          <p:cNvSpPr txBox="1"/>
          <p:nvPr/>
        </p:nvSpPr>
        <p:spPr>
          <a:xfrm>
            <a:off x="8929568" y="6175056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:2.10.17.21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769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481" y="704539"/>
            <a:ext cx="8271340" cy="56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842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78876" y="2743201"/>
            <a:ext cx="480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報告結束</a:t>
            </a: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謝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大家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〜〜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45" y="3193202"/>
            <a:ext cx="3244667" cy="32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571" y="1777993"/>
            <a:ext cx="10960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比爾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蓋茲正式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的名字為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威廉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亨利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蓋茨三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1955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年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28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(64)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誕生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於美國西雅圖市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是家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中排行第二，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上有一姐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的家庭富裕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，母親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瑪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麗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是位教師，也是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西雅圖社交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界的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名人，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父親人稱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比爾二世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，是位很有權勢的律師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爾的父母親對子女的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教育非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常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注重，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管教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雖然嚴格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卻也很尊重他們。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992130" y="172995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222" y="4557264"/>
            <a:ext cx="2949148" cy="20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66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t="-1" r="9091" b="6611"/>
          <a:stretch/>
        </p:blipFill>
        <p:spPr>
          <a:xfrm>
            <a:off x="9450079" y="5064728"/>
            <a:ext cx="2835378" cy="179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0" y="875235"/>
            <a:ext cx="1047853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比爾蓋茲從小就喜歡在什麼事情上都「爭個輸贏」。他的好勝心很強，總希望獲勝，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對「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失敗感到痛恨」。他做什麼事情都要證明自己的能耐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。小時候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，他常常和姐姐玩「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拼圖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遊戲」他做什麼事情都「竭盡全力」，從「不鬆懈、消極」。他有「超強的進取心」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非常「吃苦耐勞」。五歲時開始聽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母上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歷史課和文化課，七歲時就讀於西雅圖里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奇景小學，十三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歲時就讀於西雅圖私立湖濱中學。貌不驚人的比爾自幼成績平平，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只有數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學科表現傑出，自從在湖邊中學初次接觸電腦後，就瘋狂的愛上了它。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1973 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年比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爾進入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哈佛大學就讀法律，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1975 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年偕同好友保羅</a:t>
            </a:r>
            <a:r>
              <a:rPr lang="en-US" altLang="zh-TW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艾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倫創立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了日後大放異彩的</a:t>
            </a:r>
            <a:r>
              <a:rPr lang="zh-TW" altLang="en-US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微軟公司，在</a:t>
            </a:r>
            <a:r>
              <a:rPr lang="en-US" altLang="zh-TW" sz="3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1977</a:t>
            </a:r>
            <a:r>
              <a:rPr lang="zh-TW" altLang="en-US" sz="3100" dirty="0">
                <a:latin typeface="標楷體" panose="03000509000000000000" pitchFamily="65" charset="-120"/>
                <a:ea typeface="標楷體" panose="03000509000000000000" pitchFamily="65" charset="-120"/>
              </a:rPr>
              <a:t>年自哈佛大學輟學。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115697" y="-460105"/>
            <a:ext cx="18774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TW" dirty="0" smtClean="0"/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</a:p>
        </p:txBody>
      </p:sp>
    </p:spTree>
    <p:extLst>
      <p:ext uri="{BB962C8B-B14F-4D97-AF65-F5344CB8AC3E}">
        <p14:creationId xmlns:p14="http://schemas.microsoft.com/office/powerpoint/2010/main" val="256199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744995" y="197708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0833" y="1960613"/>
            <a:ext cx="108121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他運用電腦發明了許多軟體包括視窗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版視窗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95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視窗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98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以及視窗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2000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最新的視窗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xp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和其他微軟的產品。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比爾蓋茲貴為世界首富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，他集具知識、能力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、愛心、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財富於一身的成功故事廣為流傳。他，是經濟的象徵。更是大眾的精神指標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，昔日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愛搖晃木馬的電腦天才正以驚人的速度在打破人類未知的極限。</a:t>
            </a:r>
          </a:p>
        </p:txBody>
      </p:sp>
    </p:spTree>
    <p:extLst>
      <p:ext uri="{BB962C8B-B14F-4D97-AF65-F5344CB8AC3E}">
        <p14:creationId xmlns:p14="http://schemas.microsoft.com/office/powerpoint/2010/main" val="2999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46140" y="123568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資產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7525" y="2007112"/>
            <a:ext cx="9662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彭博富豪指數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數據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爾．蓋茲總財產價值達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1,100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億美元（約新台幣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3.3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兆元）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，超越了貝佐斯的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1,087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億美元，成功奪回失去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年多的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位置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(2019)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6870" y="4618334"/>
            <a:ext cx="4493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963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億美元（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2020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08" y="4261412"/>
            <a:ext cx="3843088" cy="21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40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87396" y="2063579"/>
            <a:ext cx="104438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微軟創辦人比爾蓋茲宣布已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退出微軟董事會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以花費更多的心力在他的慈善事業上，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未來將持續擔任微軟執行長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Satya Nadella</a:t>
            </a: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及其他微軟高階主管的技術顧問。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比爾蓋茲強調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4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退出董事會不代表退出公司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他說微軟永遠是他畢生事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中重要的一部分。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66519" y="247135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退出微軟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17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086" y="1540120"/>
            <a:ext cx="119119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、在這個世界上，沒有人能使你倒下，如果你自己的信念還站立的話。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、有非凡志向，才有非凡成就。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、破產是一種暫時的困境，貧困是一種思想的狀態。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、人生的選擇決定一切。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、在學校，老師會幫助你學習，到公司卻不會。如果你認為學校的老師要求你很嚴格，那是你還沒有進入公司打工。因為，如果公司對你不嚴厲，你就要失業了。</a:t>
            </a: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、永遠不要在背後批評別人，尤其不能批評你的老闆無知、刻薄和無能。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21427" y="0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名言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59546" y="63722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其實還有很多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6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32638" y="86497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3827" y="1469593"/>
            <a:ext cx="10169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武漢肺炎疫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情持續擴散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，比爾蓋茲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夫妻成立的蓋茲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基金會宣布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將投入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億美元（約新台幣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億元），協助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新型冠狀病毒（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2019-nCoV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）防治工作。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3" y="3583407"/>
            <a:ext cx="4555522" cy="287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2019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56454" y="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有獎徵答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53762" y="1831147"/>
            <a:ext cx="6596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請問比爾蓋茲的父親人稱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920680" y="183114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蓋茲二世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53762" y="3385752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比爾蓋茲的名言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可兩人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49978" y="338575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人生的選擇決定一切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7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720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adim</dc:creator>
  <cp:lastModifiedBy>user</cp:lastModifiedBy>
  <cp:revision>22</cp:revision>
  <dcterms:created xsi:type="dcterms:W3CDTF">2020-03-20T11:46:29Z</dcterms:created>
  <dcterms:modified xsi:type="dcterms:W3CDTF">2020-04-06T08:18:42Z</dcterms:modified>
</cp:coreProperties>
</file>