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F365C-CDC3-4D22-BDE4-C5E669EDFD5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9290-6A4E-42C7-8A6E-A8DDE9DA1A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38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0F7B4E-1886-478B-83A3-7242FC2B6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8ADF39D-D4FB-4C53-97A5-FB50C4CD2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8A74A1C-E985-4B45-9074-E3043914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AE62-F26E-435A-84B4-D60C036D6D8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079834-80B5-493A-8EB9-37B1187B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D00DBD-77A4-423E-A128-CADCC3602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D13B-90A2-4481-A4CC-44E9FE48C2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97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EDE392-277B-49E0-8E56-3680241A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64F31F5-0849-4B20-8FC5-E7DC7262F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59EF57-8D5F-4AB0-BFEC-AA01575D8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AE62-F26E-435A-84B4-D60C036D6D8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FA4310-EE84-4EF1-A2E4-6F3EF95B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F199EF-D222-484D-80E1-5D4465C6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D13B-90A2-4481-A4CC-44E9FE48C2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05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8B631F3-ED30-4DE7-9C97-2E216A5A7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A6D1BCF-F482-406A-8EA0-070CA0FC4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9ACDC2-DF27-449C-AF65-B452B34B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AE62-F26E-435A-84B4-D60C036D6D8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821DAF-9FE5-4CEA-835C-ED15F652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640368-CD36-4886-8AAB-0C46AF0D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D13B-90A2-4481-A4CC-44E9FE48C2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84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5E442C-77CB-4EB1-9890-0DD845E4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8DB2EB-6394-47E4-9C12-368F51EDE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14943F-80BF-4000-AF21-688AC5492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AE62-F26E-435A-84B4-D60C036D6D8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7CECFD-C0EA-4E76-9D92-C498726A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4439A0-286A-4D19-BB0A-76131C4C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D13B-90A2-4481-A4CC-44E9FE48C2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295969-ADFD-4DCC-B483-05B203A1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273958-F086-44B6-B0B1-6EF8B0678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0D7A11C-5E83-4AA6-972E-33B29E0C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AE62-F26E-435A-84B4-D60C036D6D8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73E479-C19E-43B1-9814-C2373FEB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DD6F37-A05C-48F1-8213-18F4E042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D13B-90A2-4481-A4CC-44E9FE48C2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14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044B63-D16F-4F5F-A0A7-3D1247D3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872BE1-0ACD-488E-970D-0AB63ADE0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463F483-25EF-4A0C-A8E8-CC80795BD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2B159FF-5244-4D9B-B12C-C0B909E1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AE62-F26E-435A-84B4-D60C036D6D8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CD1D4CE-3876-437C-AA6A-B0022222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631B458-39FB-41D0-AD8F-276CCE3B9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D13B-90A2-4481-A4CC-44E9FE48C2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82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5770D9-C188-435C-9EF0-111FEC70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7337DDB-60F4-4FBF-A8DC-77C2F7654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6403365-6828-4658-8FFC-C94B638F0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ADB7944-6C1B-467A-AF61-BAA277F22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1660BC5-69DE-48D6-BB5D-AB19A53ED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6A0F20D-7AF5-452D-BE02-CD7D50F5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AE62-F26E-435A-84B4-D60C036D6D8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2FD14FF-905B-44B8-94F2-6C9D3E56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5A3C783-A1B1-4A00-BFED-8FA516B1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D13B-90A2-4481-A4CC-44E9FE48C2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99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5A8D19-57C9-484C-B338-041029CE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EAD637F-BEDE-47F4-B85F-FA3B4C65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AE62-F26E-435A-84B4-D60C036D6D8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403AEFB-7980-4374-B953-1101137CE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643850B-C1E8-44E1-B0F1-8406DCB5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D13B-90A2-4481-A4CC-44E9FE48C2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99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B3FC5FA-8B67-4176-A0E1-EC00DE69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AE62-F26E-435A-84B4-D60C036D6D8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8EDEA5F-3DF0-43BB-AE22-06EC4366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7E270C2-6614-417E-A60E-53819192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D13B-90A2-4481-A4CC-44E9FE48C2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55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384364-ABB8-4BE6-B67B-4BD3005F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1C74CA-9433-4D1A-9F44-C2987676F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8A3B08C-C0ED-45B2-851C-B4F275F72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7DFA95-A9D4-419A-97CE-8FC04BE1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AE62-F26E-435A-84B4-D60C036D6D8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FEA077B-A96C-47C5-A11C-3E9DD197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9776F17-ABF4-45CC-AE31-C8795100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D13B-90A2-4481-A4CC-44E9FE48C2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611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CC4D66-0200-415E-8724-5DFC6E551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6C7E901-41CC-47AC-8396-1FCECAFE6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E44DAC8-8638-4A2F-8491-D9BD519F3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CE55023-DD09-44ED-B58C-C9972D40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AE62-F26E-435A-84B4-D60C036D6D8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6655E42-FF7C-411C-A1F0-D9DD18A7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4E91FC2-82EB-453B-AB9B-1AFF7930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D13B-90A2-4481-A4CC-44E9FE48C2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7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7B35E56-6F0D-44B0-84AA-C4925CBA1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86F0471-3CAC-42F0-9645-95899744A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639AFF-0CE7-4989-B491-3B7E193D8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7AE62-F26E-435A-84B4-D60C036D6D8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55AB1A-1D54-446F-92D7-F5E909D13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587887-1E73-4044-9417-762140F71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2D13B-90A2-4481-A4CC-44E9FE48C2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28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24922C0-6E07-4704-9493-B93A414070F3}"/>
              </a:ext>
            </a:extLst>
          </p:cNvPr>
          <p:cNvSpPr/>
          <p:nvPr/>
        </p:nvSpPr>
        <p:spPr>
          <a:xfrm>
            <a:off x="2113406" y="1651000"/>
            <a:ext cx="6765899" cy="315694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  <a:p>
            <a:pPr algn="ctr"/>
            <a:endParaRPr lang="en-US" altLang="zh-TW" sz="60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24276C-9944-4B26-A73E-368975B94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88" y="2380191"/>
            <a:ext cx="3496733" cy="262255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8523242-3991-4820-BC5A-7EAA0A9A0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91" y="1535642"/>
            <a:ext cx="7001014" cy="4597332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B16B06B7-37AA-45B0-9798-17B69FDD2EA7}"/>
              </a:ext>
            </a:extLst>
          </p:cNvPr>
          <p:cNvSpPr txBox="1"/>
          <p:nvPr/>
        </p:nvSpPr>
        <p:spPr>
          <a:xfrm>
            <a:off x="9186333" y="4047067"/>
            <a:ext cx="2218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班級：</a:t>
            </a:r>
            <a:r>
              <a:rPr lang="en-US" altLang="zh-TW" dirty="0"/>
              <a:t>403</a:t>
            </a:r>
          </a:p>
          <a:p>
            <a:r>
              <a:rPr lang="zh-TW" altLang="en-US" dirty="0"/>
              <a:t>座號：</a:t>
            </a:r>
            <a:r>
              <a:rPr lang="en-US" altLang="zh-TW" dirty="0"/>
              <a:t>28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F708AD3-A123-402C-BE3F-A7F985360C10}"/>
              </a:ext>
            </a:extLst>
          </p:cNvPr>
          <p:cNvSpPr txBox="1"/>
          <p:nvPr/>
        </p:nvSpPr>
        <p:spPr>
          <a:xfrm>
            <a:off x="3946954" y="1118457"/>
            <a:ext cx="30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淡水八里一日</a:t>
            </a:r>
            <a:r>
              <a:rPr lang="zh-TW" altLang="en-US" sz="2800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遊</a:t>
            </a:r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7E2D4C5B-36AC-44E7-84BB-1DBDE9EFE5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91797" y="2252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0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85B0CAB-3FBC-4C9A-B8F8-60EC8BD5F192}"/>
              </a:ext>
            </a:extLst>
          </p:cNvPr>
          <p:cNvSpPr txBox="1"/>
          <p:nvPr/>
        </p:nvSpPr>
        <p:spPr>
          <a:xfrm>
            <a:off x="5124615" y="874819"/>
            <a:ext cx="4784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</a:t>
            </a:r>
            <a:r>
              <a:rPr lang="zh-TW" altLang="en-US" sz="4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much</a:t>
            </a:r>
            <a:r>
              <a:rPr lang="zh-TW" altLang="en-US" sz="4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fun</a:t>
            </a:r>
            <a:r>
              <a:rPr lang="zh-TW" altLang="en-US" sz="4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here</a:t>
            </a:r>
            <a:endParaRPr lang="zh-TW" altLang="en-US" sz="4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F4336A4-EF96-41D2-8919-0162E48FB86D}"/>
              </a:ext>
            </a:extLst>
          </p:cNvPr>
          <p:cNvSpPr/>
          <p:nvPr/>
        </p:nvSpPr>
        <p:spPr>
          <a:xfrm>
            <a:off x="2282438" y="877717"/>
            <a:ext cx="3134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這裡超好玩 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18FE7914-D935-4AF7-A528-51B1DC570277}"/>
              </a:ext>
            </a:extLst>
          </p:cNvPr>
          <p:cNvGrpSpPr/>
          <p:nvPr/>
        </p:nvGrpSpPr>
        <p:grpSpPr>
          <a:xfrm rot="21095118">
            <a:off x="736729" y="2871199"/>
            <a:ext cx="5064538" cy="3431792"/>
            <a:chOff x="538000" y="2787564"/>
            <a:chExt cx="5064538" cy="3431792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B93EA206-CDCA-4E9B-9299-D0DD07736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179" y="3191933"/>
              <a:ext cx="2292350" cy="1930400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4C868A17-74AA-411E-BF62-6B08809EF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00" y="2787564"/>
              <a:ext cx="5064538" cy="3431792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00466317-EF0A-48C6-8FD7-C1D4A045CB80}"/>
                </a:ext>
              </a:extLst>
            </p:cNvPr>
            <p:cNvSpPr txBox="1"/>
            <p:nvPr/>
          </p:nvSpPr>
          <p:spPr>
            <a:xfrm>
              <a:off x="2470796" y="5581934"/>
              <a:ext cx="2091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00CC00"/>
                  </a:solidFill>
                </a:rPr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B4D286C7-4B40-49DC-B2F8-A16BEE33F42B}"/>
              </a:ext>
            </a:extLst>
          </p:cNvPr>
          <p:cNvGrpSpPr/>
          <p:nvPr/>
        </p:nvGrpSpPr>
        <p:grpSpPr>
          <a:xfrm rot="561289">
            <a:off x="6520981" y="2725242"/>
            <a:ext cx="5064538" cy="3898028"/>
            <a:chOff x="6391597" y="2784508"/>
            <a:chExt cx="5064538" cy="3898028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5E3EA35A-49A2-4B72-A808-FFE2C6A5C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9734" y="3429000"/>
              <a:ext cx="3031066" cy="2316192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1A0CD76E-78F6-4780-80B0-E21F5F51C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597" y="2784508"/>
              <a:ext cx="5064538" cy="3898028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C594CC9B-8038-41EC-8769-CA9F9A5E805E}"/>
                </a:ext>
              </a:extLst>
            </p:cNvPr>
            <p:cNvSpPr txBox="1"/>
            <p:nvPr/>
          </p:nvSpPr>
          <p:spPr>
            <a:xfrm>
              <a:off x="7890933" y="5812766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00FF00"/>
                  </a:solidFill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08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68B5CC8-54B8-4C90-ABB8-0FB45341CF60}"/>
              </a:ext>
            </a:extLst>
          </p:cNvPr>
          <p:cNvSpPr/>
          <p:nvPr/>
        </p:nvSpPr>
        <p:spPr>
          <a:xfrm>
            <a:off x="2120346" y="336035"/>
            <a:ext cx="79513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美味的小吃 </a:t>
            </a:r>
            <a:r>
              <a:rPr lang="en-US" altLang="zh-TW" sz="4400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Delicious snacks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351780E-ADF8-49D9-A00E-A0E7F67FE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52687"/>
            <a:ext cx="2590800" cy="1952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B75CD02-5030-40FD-9EC7-A2DF1668302E}"/>
              </a:ext>
            </a:extLst>
          </p:cNvPr>
          <p:cNvSpPr txBox="1"/>
          <p:nvPr/>
        </p:nvSpPr>
        <p:spPr>
          <a:xfrm>
            <a:off x="1714500" y="475826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阿婆鐵蛋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DCB9973-FBF3-4A0A-9412-F44FFB075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52687"/>
            <a:ext cx="2590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CFF90B7-663E-4766-9FE0-611CA5D12136}"/>
              </a:ext>
            </a:extLst>
          </p:cNvPr>
          <p:cNvSpPr txBox="1"/>
          <p:nvPr/>
        </p:nvSpPr>
        <p:spPr>
          <a:xfrm>
            <a:off x="5528732" y="4758267"/>
            <a:ext cx="113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炸蝦捲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A006EE7-4272-43D8-B2FC-F7E4F8857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678" y="2452686"/>
            <a:ext cx="2647950" cy="195262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6CA9A2B-CD49-4192-8380-D76C3D722F03}"/>
              </a:ext>
            </a:extLst>
          </p:cNvPr>
          <p:cNvSpPr txBox="1"/>
          <p:nvPr/>
        </p:nvSpPr>
        <p:spPr>
          <a:xfrm>
            <a:off x="9504386" y="4758266"/>
            <a:ext cx="113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22595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38</Words>
  <Application>Microsoft Office PowerPoint</Application>
  <PresentationFormat>寬螢幕</PresentationFormat>
  <Paragraphs>12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華康正顏楷體W5</vt:lpstr>
      <vt:lpstr>華康行楷體W5</vt:lpstr>
      <vt:lpstr>華康海報體W9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</cp:revision>
  <dcterms:created xsi:type="dcterms:W3CDTF">2025-04-10T05:41:57Z</dcterms:created>
  <dcterms:modified xsi:type="dcterms:W3CDTF">2025-06-19T06:00:49Z</dcterms:modified>
</cp:coreProperties>
</file>