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Robo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regular.fntdata"/><Relationship Id="rId11" Type="http://schemas.openxmlformats.org/officeDocument/2006/relationships/slide" Target="slides/slide6.xml"/><Relationship Id="rId22" Type="http://schemas.openxmlformats.org/officeDocument/2006/relationships/font" Target="fonts/Roboto-italic.fntdata"/><Relationship Id="rId10" Type="http://schemas.openxmlformats.org/officeDocument/2006/relationships/slide" Target="slides/slide5.xml"/><Relationship Id="rId21" Type="http://schemas.openxmlformats.org/officeDocument/2006/relationships/font" Target="fonts/Robo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Shape 2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Shape 2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無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5200"/>
              <a:buNone/>
              <a:defRPr sz="5200"/>
            </a:lvl1pPr>
            <a:lvl2pPr lvl="1" algn="ctr">
              <a:spcBef>
                <a:spcPts val="0"/>
              </a:spcBef>
              <a:buSzPts val="5200"/>
              <a:buNone/>
              <a:defRPr sz="5200"/>
            </a:lvl2pPr>
            <a:lvl3pPr lvl="2" algn="ctr">
              <a:spcBef>
                <a:spcPts val="0"/>
              </a:spcBef>
              <a:buSzPts val="5200"/>
              <a:buNone/>
              <a:defRPr sz="5200"/>
            </a:lvl3pPr>
            <a:lvl4pPr lvl="3" algn="ctr">
              <a:spcBef>
                <a:spcPts val="0"/>
              </a:spcBef>
              <a:buSzPts val="5200"/>
              <a:buNone/>
              <a:defRPr sz="5200"/>
            </a:lvl4pPr>
            <a:lvl5pPr lvl="4" algn="ctr">
              <a:spcBef>
                <a:spcPts val="0"/>
              </a:spcBef>
              <a:buSzPts val="5200"/>
              <a:buNone/>
              <a:defRPr sz="5200"/>
            </a:lvl5pPr>
            <a:lvl6pPr lvl="5" algn="ctr">
              <a:spcBef>
                <a:spcPts val="0"/>
              </a:spcBef>
              <a:buSzPts val="5200"/>
              <a:buNone/>
              <a:defRPr sz="5200"/>
            </a:lvl6pPr>
            <a:lvl7pPr lvl="6" algn="ctr">
              <a:spcBef>
                <a:spcPts val="0"/>
              </a:spcBef>
              <a:buSzPts val="5200"/>
              <a:buNone/>
              <a:defRPr sz="5200"/>
            </a:lvl7pPr>
            <a:lvl8pPr lvl="7" algn="ctr">
              <a:spcBef>
                <a:spcPts val="0"/>
              </a:spcBef>
              <a:buSzPts val="5200"/>
              <a:buNone/>
              <a:defRPr sz="5200"/>
            </a:lvl8pPr>
            <a:lvl9pPr lvl="8" algn="ctr">
              <a:spcBef>
                <a:spcPts val="0"/>
              </a:spcBef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12000"/>
              <a:buNone/>
              <a:defRPr sz="12000"/>
            </a:lvl1pPr>
            <a:lvl2pPr lvl="1" algn="ctr">
              <a:spcBef>
                <a:spcPts val="0"/>
              </a:spcBef>
              <a:buSzPts val="12000"/>
              <a:buNone/>
              <a:defRPr sz="12000"/>
            </a:lvl2pPr>
            <a:lvl3pPr lvl="2" algn="ctr">
              <a:spcBef>
                <a:spcPts val="0"/>
              </a:spcBef>
              <a:buSzPts val="12000"/>
              <a:buNone/>
              <a:defRPr sz="12000"/>
            </a:lvl3pPr>
            <a:lvl4pPr lvl="3" algn="ctr">
              <a:spcBef>
                <a:spcPts val="0"/>
              </a:spcBef>
              <a:buSzPts val="12000"/>
              <a:buNone/>
              <a:defRPr sz="12000"/>
            </a:lvl4pPr>
            <a:lvl5pPr lvl="4" algn="ctr">
              <a:spcBef>
                <a:spcPts val="0"/>
              </a:spcBef>
              <a:buSzPts val="12000"/>
              <a:buNone/>
              <a:defRPr sz="12000"/>
            </a:lvl5pPr>
            <a:lvl6pPr lvl="5" algn="ctr">
              <a:spcBef>
                <a:spcPts val="0"/>
              </a:spcBef>
              <a:buSzPts val="12000"/>
              <a:buNone/>
              <a:defRPr sz="12000"/>
            </a:lvl6pPr>
            <a:lvl7pPr lvl="6" algn="ctr">
              <a:spcBef>
                <a:spcPts val="0"/>
              </a:spcBef>
              <a:buSzPts val="12000"/>
              <a:buNone/>
              <a:defRPr sz="12000"/>
            </a:lvl7pPr>
            <a:lvl8pPr lvl="7" algn="ctr">
              <a:spcBef>
                <a:spcPts val="0"/>
              </a:spcBef>
              <a:buSzPts val="12000"/>
              <a:buNone/>
              <a:defRPr sz="12000"/>
            </a:lvl8pPr>
            <a:lvl9pPr lvl="8" algn="ctr">
              <a:spcBef>
                <a:spcPts val="0"/>
              </a:spcBef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ts val="1800"/>
              <a:buChar char="●"/>
              <a:defRPr/>
            </a:lvl1pPr>
            <a:lvl2pPr lvl="1" algn="ctr">
              <a:spcBef>
                <a:spcPts val="0"/>
              </a:spcBef>
              <a:buSzPts val="1400"/>
              <a:buChar char="○"/>
              <a:defRPr/>
            </a:lvl2pPr>
            <a:lvl3pPr lvl="2" algn="ctr">
              <a:spcBef>
                <a:spcPts val="0"/>
              </a:spcBef>
              <a:buSzPts val="1400"/>
              <a:buChar char="■"/>
              <a:defRPr/>
            </a:lvl3pPr>
            <a:lvl4pPr lvl="3" algn="ctr">
              <a:spcBef>
                <a:spcPts val="0"/>
              </a:spcBef>
              <a:buSzPts val="1400"/>
              <a:buChar char="●"/>
              <a:defRPr/>
            </a:lvl4pPr>
            <a:lvl5pPr lvl="4" algn="ctr">
              <a:spcBef>
                <a:spcPts val="0"/>
              </a:spcBef>
              <a:buSzPts val="1400"/>
              <a:buChar char="○"/>
              <a:defRPr/>
            </a:lvl5pPr>
            <a:lvl6pPr lvl="5" algn="ctr">
              <a:spcBef>
                <a:spcPts val="0"/>
              </a:spcBef>
              <a:buSzPts val="1400"/>
              <a:buChar char="■"/>
              <a:defRPr/>
            </a:lvl6pPr>
            <a:lvl7pPr lvl="6" algn="ctr">
              <a:spcBef>
                <a:spcPts val="0"/>
              </a:spcBef>
              <a:buSzPts val="1400"/>
              <a:buChar char="●"/>
              <a:defRPr/>
            </a:lvl7pPr>
            <a:lvl8pPr lvl="7" algn="ctr">
              <a:spcBef>
                <a:spcPts val="0"/>
              </a:spcBef>
              <a:buSzPts val="1400"/>
              <a:buChar char="○"/>
              <a:defRPr/>
            </a:lvl8pPr>
            <a:lvl9pPr lvl="8" algn="ctr">
              <a:spcBef>
                <a:spcPts val="0"/>
              </a:spcBef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Shape 55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6" name="Shape 56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7" name="Shape 57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9" name="Shape 59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0" name="Shape 60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61" name="Shape 61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bg>
      <p:bgPr>
        <a:solidFill>
          <a:schemeClr val="dk1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Shape 65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66" name="Shape 66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7" name="Shape 67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8" name="Shape 6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9" name="Shape 69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1" name="Shape 71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75" name="Shape 75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0" name="Shape 8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ts val="3000"/>
              <a:buNone/>
              <a:defRPr/>
            </a:lvl1pPr>
            <a:lvl2pPr lvl="1" rtl="0">
              <a:spcBef>
                <a:spcPts val="0"/>
              </a:spcBef>
              <a:buSzPts val="3000"/>
              <a:buNone/>
              <a:defRPr/>
            </a:lvl2pPr>
            <a:lvl3pPr lvl="2" rtl="0">
              <a:spcBef>
                <a:spcPts val="0"/>
              </a:spcBef>
              <a:buSzPts val="3000"/>
              <a:buNone/>
              <a:defRPr/>
            </a:lvl3pPr>
            <a:lvl4pPr lvl="3" rtl="0">
              <a:spcBef>
                <a:spcPts val="0"/>
              </a:spcBef>
              <a:buSzPts val="3000"/>
              <a:buNone/>
              <a:defRPr/>
            </a:lvl4pPr>
            <a:lvl5pPr lvl="4" rtl="0">
              <a:spcBef>
                <a:spcPts val="0"/>
              </a:spcBef>
              <a:buSzPts val="3000"/>
              <a:buNone/>
              <a:defRPr/>
            </a:lvl5pPr>
            <a:lvl6pPr lvl="5" rtl="0">
              <a:spcBef>
                <a:spcPts val="0"/>
              </a:spcBef>
              <a:buSzPts val="3000"/>
              <a:buNone/>
              <a:defRPr/>
            </a:lvl6pPr>
            <a:lvl7pPr lvl="6" rtl="0">
              <a:spcBef>
                <a:spcPts val="0"/>
              </a:spcBef>
              <a:buSzPts val="3000"/>
              <a:buNone/>
              <a:defRPr/>
            </a:lvl7pPr>
            <a:lvl8pPr lvl="7" rtl="0">
              <a:spcBef>
                <a:spcPts val="0"/>
              </a:spcBef>
              <a:buSzPts val="3000"/>
              <a:buNone/>
              <a:defRPr/>
            </a:lvl8pPr>
            <a:lvl9pPr lvl="8" rtl="0">
              <a:spcBef>
                <a:spcPts val="0"/>
              </a:spcBef>
              <a:buSzPts val="3000"/>
              <a:buNone/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ts val="1800"/>
              <a:buChar char="●"/>
              <a:defRPr/>
            </a:lvl1pPr>
            <a:lvl2pPr lvl="1" rtl="0">
              <a:spcBef>
                <a:spcPts val="0"/>
              </a:spcBef>
              <a:buSzPts val="1400"/>
              <a:buChar char="○"/>
              <a:defRPr/>
            </a:lvl2pPr>
            <a:lvl3pPr lvl="2" rtl="0">
              <a:spcBef>
                <a:spcPts val="0"/>
              </a:spcBef>
              <a:buSzPts val="1400"/>
              <a:buChar char="■"/>
              <a:defRPr/>
            </a:lvl3pPr>
            <a:lvl4pPr lvl="3" rtl="0">
              <a:spcBef>
                <a:spcPts val="0"/>
              </a:spcBef>
              <a:buSzPts val="1400"/>
              <a:buChar char="●"/>
              <a:defRPr/>
            </a:lvl4pPr>
            <a:lvl5pPr lvl="4" rtl="0">
              <a:spcBef>
                <a:spcPts val="0"/>
              </a:spcBef>
              <a:buSzPts val="1400"/>
              <a:buChar char="○"/>
              <a:defRPr/>
            </a:lvl5pPr>
            <a:lvl6pPr lvl="5" rtl="0">
              <a:spcBef>
                <a:spcPts val="0"/>
              </a:spcBef>
              <a:buSzPts val="1400"/>
              <a:buChar char="■"/>
              <a:defRPr/>
            </a:lvl6pPr>
            <a:lvl7pPr lvl="6" rtl="0">
              <a:spcBef>
                <a:spcPts val="0"/>
              </a:spcBef>
              <a:buSzPts val="1400"/>
              <a:buChar char="●"/>
              <a:defRPr/>
            </a:lvl7pPr>
            <a:lvl8pPr lvl="7" rtl="0">
              <a:spcBef>
                <a:spcPts val="0"/>
              </a:spcBef>
              <a:buSzPts val="1400"/>
              <a:buChar char="○"/>
              <a:defRPr/>
            </a:lvl8pPr>
            <a:lvl9pPr lvl="8" rtl="0">
              <a:spcBef>
                <a:spcPts val="0"/>
              </a:spcBef>
              <a:buSzPts val="1400"/>
              <a:buChar char="■"/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ts val="3000"/>
              <a:buNone/>
              <a:defRPr/>
            </a:lvl1pPr>
            <a:lvl2pPr lvl="1" rtl="0">
              <a:spcBef>
                <a:spcPts val="0"/>
              </a:spcBef>
              <a:buSzPts val="3000"/>
              <a:buNone/>
              <a:defRPr/>
            </a:lvl2pPr>
            <a:lvl3pPr lvl="2" rtl="0">
              <a:spcBef>
                <a:spcPts val="0"/>
              </a:spcBef>
              <a:buSzPts val="3000"/>
              <a:buNone/>
              <a:defRPr/>
            </a:lvl3pPr>
            <a:lvl4pPr lvl="3" rtl="0">
              <a:spcBef>
                <a:spcPts val="0"/>
              </a:spcBef>
              <a:buSzPts val="3000"/>
              <a:buNone/>
              <a:defRPr/>
            </a:lvl4pPr>
            <a:lvl5pPr lvl="4" rtl="0">
              <a:spcBef>
                <a:spcPts val="0"/>
              </a:spcBef>
              <a:buSzPts val="3000"/>
              <a:buNone/>
              <a:defRPr/>
            </a:lvl5pPr>
            <a:lvl6pPr lvl="5" rtl="0">
              <a:spcBef>
                <a:spcPts val="0"/>
              </a:spcBef>
              <a:buSzPts val="3000"/>
              <a:buNone/>
              <a:defRPr/>
            </a:lvl6pPr>
            <a:lvl7pPr lvl="6" rtl="0">
              <a:spcBef>
                <a:spcPts val="0"/>
              </a:spcBef>
              <a:buSzPts val="3000"/>
              <a:buNone/>
              <a:defRPr/>
            </a:lvl7pPr>
            <a:lvl8pPr lvl="7" rtl="0">
              <a:spcBef>
                <a:spcPts val="0"/>
              </a:spcBef>
              <a:buSzPts val="3000"/>
              <a:buNone/>
              <a:defRPr/>
            </a:lvl8pPr>
            <a:lvl9pPr lvl="8" rtl="0">
              <a:spcBef>
                <a:spcPts val="0"/>
              </a:spcBef>
              <a:buSzPts val="3000"/>
              <a:buNone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ts val="1400"/>
              <a:buChar char="●"/>
              <a:defRPr sz="1400"/>
            </a:lvl1pPr>
            <a:lvl2pPr lvl="1" rtl="0">
              <a:spcBef>
                <a:spcPts val="0"/>
              </a:spcBef>
              <a:buSzPts val="1200"/>
              <a:buChar char="○"/>
              <a:defRPr sz="1200"/>
            </a:lvl2pPr>
            <a:lvl3pPr lvl="2" rtl="0">
              <a:spcBef>
                <a:spcPts val="0"/>
              </a:spcBef>
              <a:buSzPts val="1200"/>
              <a:buChar char="■"/>
              <a:defRPr sz="1200"/>
            </a:lvl3pPr>
            <a:lvl4pPr lvl="3" rtl="0">
              <a:spcBef>
                <a:spcPts val="0"/>
              </a:spcBef>
              <a:buSzPts val="1200"/>
              <a:buChar char="●"/>
              <a:defRPr sz="1200"/>
            </a:lvl4pPr>
            <a:lvl5pPr lvl="4" rtl="0">
              <a:spcBef>
                <a:spcPts val="0"/>
              </a:spcBef>
              <a:buSzPts val="1200"/>
              <a:buChar char="○"/>
              <a:defRPr sz="1200"/>
            </a:lvl5pPr>
            <a:lvl6pPr lvl="5" rtl="0">
              <a:spcBef>
                <a:spcPts val="0"/>
              </a:spcBef>
              <a:buSzPts val="1200"/>
              <a:buChar char="■"/>
              <a:defRPr sz="1200"/>
            </a:lvl6pPr>
            <a:lvl7pPr lvl="6" rtl="0">
              <a:spcBef>
                <a:spcPts val="0"/>
              </a:spcBef>
              <a:buSzPts val="1200"/>
              <a:buChar char="●"/>
              <a:defRPr sz="1200"/>
            </a:lvl7pPr>
            <a:lvl8pPr lvl="7" rtl="0">
              <a:spcBef>
                <a:spcPts val="0"/>
              </a:spcBef>
              <a:buSzPts val="1200"/>
              <a:buChar char="○"/>
              <a:defRPr sz="1200"/>
            </a:lvl8pPr>
            <a:lvl9pPr lvl="8" rtl="0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86" name="Shape 86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ts val="1400"/>
              <a:buChar char="●"/>
              <a:defRPr sz="1400"/>
            </a:lvl1pPr>
            <a:lvl2pPr lvl="1" rtl="0">
              <a:spcBef>
                <a:spcPts val="0"/>
              </a:spcBef>
              <a:buSzPts val="1200"/>
              <a:buChar char="○"/>
              <a:defRPr sz="1200"/>
            </a:lvl2pPr>
            <a:lvl3pPr lvl="2" rtl="0">
              <a:spcBef>
                <a:spcPts val="0"/>
              </a:spcBef>
              <a:buSzPts val="1200"/>
              <a:buChar char="■"/>
              <a:defRPr sz="1200"/>
            </a:lvl3pPr>
            <a:lvl4pPr lvl="3" rtl="0">
              <a:spcBef>
                <a:spcPts val="0"/>
              </a:spcBef>
              <a:buSzPts val="1200"/>
              <a:buChar char="●"/>
              <a:defRPr sz="1200"/>
            </a:lvl4pPr>
            <a:lvl5pPr lvl="4" rtl="0">
              <a:spcBef>
                <a:spcPts val="0"/>
              </a:spcBef>
              <a:buSzPts val="1200"/>
              <a:buChar char="○"/>
              <a:defRPr sz="1200"/>
            </a:lvl5pPr>
            <a:lvl6pPr lvl="5" rtl="0">
              <a:spcBef>
                <a:spcPts val="0"/>
              </a:spcBef>
              <a:buSzPts val="1200"/>
              <a:buChar char="■"/>
              <a:defRPr sz="1200"/>
            </a:lvl6pPr>
            <a:lvl7pPr lvl="6" rtl="0">
              <a:spcBef>
                <a:spcPts val="0"/>
              </a:spcBef>
              <a:buSzPts val="1200"/>
              <a:buChar char="●"/>
              <a:defRPr sz="1200"/>
            </a:lvl7pPr>
            <a:lvl8pPr lvl="7" rtl="0">
              <a:spcBef>
                <a:spcPts val="0"/>
              </a:spcBef>
              <a:buSzPts val="1200"/>
              <a:buChar char="○"/>
              <a:defRPr sz="1200"/>
            </a:lvl8pPr>
            <a:lvl9pPr lvl="8" rtl="0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ts val="3000"/>
              <a:buNone/>
              <a:defRPr/>
            </a:lvl1pPr>
            <a:lvl2pPr lvl="1" rtl="0">
              <a:spcBef>
                <a:spcPts val="0"/>
              </a:spcBef>
              <a:buSzPts val="3000"/>
              <a:buNone/>
              <a:defRPr/>
            </a:lvl2pPr>
            <a:lvl3pPr lvl="2" rtl="0">
              <a:spcBef>
                <a:spcPts val="0"/>
              </a:spcBef>
              <a:buSzPts val="3000"/>
              <a:buNone/>
              <a:defRPr/>
            </a:lvl3pPr>
            <a:lvl4pPr lvl="3" rtl="0">
              <a:spcBef>
                <a:spcPts val="0"/>
              </a:spcBef>
              <a:buSzPts val="3000"/>
              <a:buNone/>
              <a:defRPr/>
            </a:lvl4pPr>
            <a:lvl5pPr lvl="4" rtl="0">
              <a:spcBef>
                <a:spcPts val="0"/>
              </a:spcBef>
              <a:buSzPts val="3000"/>
              <a:buNone/>
              <a:defRPr/>
            </a:lvl5pPr>
            <a:lvl6pPr lvl="5" rtl="0">
              <a:spcBef>
                <a:spcPts val="0"/>
              </a:spcBef>
              <a:buSzPts val="3000"/>
              <a:buNone/>
              <a:defRPr/>
            </a:lvl6pPr>
            <a:lvl7pPr lvl="6" rtl="0">
              <a:spcBef>
                <a:spcPts val="0"/>
              </a:spcBef>
              <a:buSzPts val="3000"/>
              <a:buNone/>
              <a:defRPr/>
            </a:lvl7pPr>
            <a:lvl8pPr lvl="7" rtl="0">
              <a:spcBef>
                <a:spcPts val="0"/>
              </a:spcBef>
              <a:buSzPts val="3000"/>
              <a:buNone/>
              <a:defRPr/>
            </a:lvl8pPr>
            <a:lvl9pPr lvl="8" rtl="0">
              <a:spcBef>
                <a:spcPts val="0"/>
              </a:spcBef>
              <a:buSzPts val="3000"/>
              <a:buNone/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rtl="0">
              <a:spcBef>
                <a:spcPts val="0"/>
              </a:spcBef>
              <a:buSzPts val="2400"/>
              <a:buNone/>
              <a:defRPr sz="2400"/>
            </a:lvl1pPr>
            <a:lvl2pPr lvl="1" rtl="0">
              <a:spcBef>
                <a:spcPts val="0"/>
              </a:spcBef>
              <a:buSzPts val="2400"/>
              <a:buNone/>
              <a:defRPr sz="2400"/>
            </a:lvl2pPr>
            <a:lvl3pPr lvl="2" rtl="0">
              <a:spcBef>
                <a:spcPts val="0"/>
              </a:spcBef>
              <a:buSzPts val="2400"/>
              <a:buNone/>
              <a:defRPr sz="2400"/>
            </a:lvl3pPr>
            <a:lvl4pPr lvl="3" rtl="0">
              <a:spcBef>
                <a:spcPts val="0"/>
              </a:spcBef>
              <a:buSzPts val="2400"/>
              <a:buNone/>
              <a:defRPr sz="2400"/>
            </a:lvl4pPr>
            <a:lvl5pPr lvl="4" rtl="0">
              <a:spcBef>
                <a:spcPts val="0"/>
              </a:spcBef>
              <a:buSzPts val="2400"/>
              <a:buNone/>
              <a:defRPr sz="2400"/>
            </a:lvl5pPr>
            <a:lvl6pPr lvl="5" rtl="0">
              <a:spcBef>
                <a:spcPts val="0"/>
              </a:spcBef>
              <a:buSzPts val="2400"/>
              <a:buNone/>
              <a:defRPr sz="2400"/>
            </a:lvl6pPr>
            <a:lvl7pPr lvl="6" rtl="0">
              <a:spcBef>
                <a:spcPts val="0"/>
              </a:spcBef>
              <a:buSzPts val="2400"/>
              <a:buNone/>
              <a:defRPr sz="2400"/>
            </a:lvl7pPr>
            <a:lvl8pPr lvl="7" rtl="0">
              <a:spcBef>
                <a:spcPts val="0"/>
              </a:spcBef>
              <a:buSzPts val="2400"/>
              <a:buNone/>
              <a:defRPr sz="2400"/>
            </a:lvl8pPr>
            <a:lvl9pPr lvl="8" rtl="0">
              <a:spcBef>
                <a:spcPts val="0"/>
              </a:spcBef>
              <a:buSzPts val="2400"/>
              <a:buNone/>
              <a:defRPr sz="2400"/>
            </a:lvl9pPr>
          </a:lstStyle>
          <a:p/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ts val="1200"/>
              <a:buChar char="●"/>
              <a:defRPr sz="1200"/>
            </a:lvl1pPr>
            <a:lvl2pPr lvl="1" rtl="0">
              <a:spcBef>
                <a:spcPts val="0"/>
              </a:spcBef>
              <a:buSzPts val="1200"/>
              <a:buChar char="○"/>
              <a:defRPr sz="1200"/>
            </a:lvl2pPr>
            <a:lvl3pPr lvl="2" rtl="0">
              <a:spcBef>
                <a:spcPts val="0"/>
              </a:spcBef>
              <a:buSzPts val="1200"/>
              <a:buChar char="■"/>
              <a:defRPr sz="1200"/>
            </a:lvl3pPr>
            <a:lvl4pPr lvl="3" rtl="0">
              <a:spcBef>
                <a:spcPts val="0"/>
              </a:spcBef>
              <a:buSzPts val="1200"/>
              <a:buChar char="●"/>
              <a:defRPr sz="1200"/>
            </a:lvl4pPr>
            <a:lvl5pPr lvl="4" rtl="0">
              <a:spcBef>
                <a:spcPts val="0"/>
              </a:spcBef>
              <a:buSzPts val="1200"/>
              <a:buChar char="○"/>
              <a:defRPr sz="1200"/>
            </a:lvl5pPr>
            <a:lvl6pPr lvl="5" rtl="0">
              <a:spcBef>
                <a:spcPts val="0"/>
              </a:spcBef>
              <a:buSzPts val="1200"/>
              <a:buChar char="■"/>
              <a:defRPr sz="1200"/>
            </a:lvl6pPr>
            <a:lvl7pPr lvl="6" rtl="0">
              <a:spcBef>
                <a:spcPts val="0"/>
              </a:spcBef>
              <a:buSzPts val="1200"/>
              <a:buChar char="●"/>
              <a:defRPr sz="1200"/>
            </a:lvl7pPr>
            <a:lvl8pPr lvl="7" rtl="0">
              <a:spcBef>
                <a:spcPts val="0"/>
              </a:spcBef>
              <a:buSzPts val="1200"/>
              <a:buChar char="○"/>
              <a:defRPr sz="1200"/>
            </a:lvl8pPr>
            <a:lvl9pPr lvl="8" rtl="0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94" name="Shape 9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bg>
      <p:bgPr>
        <a:solidFill>
          <a:schemeClr val="accent4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Shape 96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97" name="Shape 97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98" name="Shape 9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99" name="Shape 99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00" name="Shape 100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01" name="Shape 10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02" name="Shape 102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rtl="0">
              <a:spcBef>
                <a:spcPts val="0"/>
              </a:spcBef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06" name="Shape 106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7" name="Shape 107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rtl="0" algn="ctr">
              <a:spcBef>
                <a:spcPts val="0"/>
              </a:spcBef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buSzPts val="4200"/>
              <a:buNone/>
              <a:defRPr sz="4200"/>
            </a:lvl9pPr>
          </a:lstStyle>
          <a:p/>
        </p:txBody>
      </p:sp>
      <p:sp>
        <p:nvSpPr>
          <p:cNvPr id="108" name="Shape 108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9" name="Shape 10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rtl="0">
              <a:spcBef>
                <a:spcPts val="0"/>
              </a:spcBef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ts val="3600"/>
              <a:buNone/>
              <a:defRPr sz="3600"/>
            </a:lvl1pPr>
            <a:lvl2pPr lvl="1" algn="ctr">
              <a:spcBef>
                <a:spcPts val="0"/>
              </a:spcBef>
              <a:buSzPts val="3600"/>
              <a:buNone/>
              <a:defRPr sz="3600"/>
            </a:lvl2pPr>
            <a:lvl3pPr lvl="2" algn="ctr">
              <a:spcBef>
                <a:spcPts val="0"/>
              </a:spcBef>
              <a:buSzPts val="3600"/>
              <a:buNone/>
              <a:defRPr sz="3600"/>
            </a:lvl3pPr>
            <a:lvl4pPr lvl="3" algn="ctr">
              <a:spcBef>
                <a:spcPts val="0"/>
              </a:spcBef>
              <a:buSzPts val="3600"/>
              <a:buNone/>
              <a:defRPr sz="3600"/>
            </a:lvl4pPr>
            <a:lvl5pPr lvl="4" algn="ctr">
              <a:spcBef>
                <a:spcPts val="0"/>
              </a:spcBef>
              <a:buSzPts val="3600"/>
              <a:buNone/>
              <a:defRPr sz="3600"/>
            </a:lvl5pPr>
            <a:lvl6pPr lvl="5" algn="ctr">
              <a:spcBef>
                <a:spcPts val="0"/>
              </a:spcBef>
              <a:buSzPts val="3600"/>
              <a:buNone/>
              <a:defRPr sz="3600"/>
            </a:lvl6pPr>
            <a:lvl7pPr lvl="6" algn="ctr">
              <a:spcBef>
                <a:spcPts val="0"/>
              </a:spcBef>
              <a:buSzPts val="3600"/>
              <a:buNone/>
              <a:defRPr sz="3600"/>
            </a:lvl7pPr>
            <a:lvl8pPr lvl="7" algn="ctr">
              <a:spcBef>
                <a:spcPts val="0"/>
              </a:spcBef>
              <a:buSzPts val="3600"/>
              <a:buNone/>
              <a:defRPr sz="3600"/>
            </a:lvl8pPr>
            <a:lvl9pPr lvl="8" algn="ctr">
              <a:spcBef>
                <a:spcPts val="0"/>
              </a:spcBef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bg>
      <p:bgPr>
        <a:solidFill>
          <a:schemeClr val="dk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Shape 115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6" name="Shape 116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21" name="Shape 121"/>
          <p:cNvSpPr txBox="1"/>
          <p:nvPr>
            <p:ph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3" name="Shape 12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fld id="{00000000-1234-1234-1234-123412341234}" type="slidenum">
              <a:rPr lang="zh-TW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200"/>
              <a:buChar char="●"/>
              <a:defRPr sz="12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ts val="4800"/>
              <a:buNone/>
              <a:defRPr sz="4800"/>
            </a:lvl1pPr>
            <a:lvl2pPr lvl="1">
              <a:spcBef>
                <a:spcPts val="0"/>
              </a:spcBef>
              <a:buSzPts val="4800"/>
              <a:buNone/>
              <a:defRPr sz="4800"/>
            </a:lvl2pPr>
            <a:lvl3pPr lvl="2">
              <a:spcBef>
                <a:spcPts val="0"/>
              </a:spcBef>
              <a:buSzPts val="4800"/>
              <a:buNone/>
              <a:defRPr sz="4800"/>
            </a:lvl3pPr>
            <a:lvl4pPr lvl="3">
              <a:spcBef>
                <a:spcPts val="0"/>
              </a:spcBef>
              <a:buSzPts val="4800"/>
              <a:buNone/>
              <a:defRPr sz="4800"/>
            </a:lvl4pPr>
            <a:lvl5pPr lvl="4">
              <a:spcBef>
                <a:spcPts val="0"/>
              </a:spcBef>
              <a:buSzPts val="4800"/>
              <a:buNone/>
              <a:defRPr sz="4800"/>
            </a:lvl5pPr>
            <a:lvl6pPr lvl="5">
              <a:spcBef>
                <a:spcPts val="0"/>
              </a:spcBef>
              <a:buSzPts val="4800"/>
              <a:buNone/>
              <a:defRPr sz="4800"/>
            </a:lvl6pPr>
            <a:lvl7pPr lvl="6">
              <a:spcBef>
                <a:spcPts val="0"/>
              </a:spcBef>
              <a:buSzPts val="4800"/>
              <a:buNone/>
              <a:defRPr sz="4800"/>
            </a:lvl7pPr>
            <a:lvl8pPr lvl="7">
              <a:spcBef>
                <a:spcPts val="0"/>
              </a:spcBef>
              <a:buSzPts val="4800"/>
              <a:buNone/>
              <a:defRPr sz="4800"/>
            </a:lvl8pPr>
            <a:lvl9pPr lvl="8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4200"/>
              <a:buNone/>
              <a:defRPr sz="4200"/>
            </a:lvl1pPr>
            <a:lvl2pPr lvl="1" algn="ctr">
              <a:spcBef>
                <a:spcPts val="0"/>
              </a:spcBef>
              <a:buSzPts val="4200"/>
              <a:buNone/>
              <a:defRPr sz="4200"/>
            </a:lvl2pPr>
            <a:lvl3pPr lvl="2" algn="ctr">
              <a:spcBef>
                <a:spcPts val="0"/>
              </a:spcBef>
              <a:buSzPts val="4200"/>
              <a:buNone/>
              <a:defRPr sz="4200"/>
            </a:lvl3pPr>
            <a:lvl4pPr lvl="3" algn="ctr">
              <a:spcBef>
                <a:spcPts val="0"/>
              </a:spcBef>
              <a:buSzPts val="4200"/>
              <a:buNone/>
              <a:defRPr sz="4200"/>
            </a:lvl4pPr>
            <a:lvl5pPr lvl="4" algn="ctr">
              <a:spcBef>
                <a:spcPts val="0"/>
              </a:spcBef>
              <a:buSzPts val="4200"/>
              <a:buNone/>
              <a:defRPr sz="4200"/>
            </a:lvl5pPr>
            <a:lvl6pPr lvl="5" algn="ctr">
              <a:spcBef>
                <a:spcPts val="0"/>
              </a:spcBef>
              <a:buSzPts val="4200"/>
              <a:buNone/>
              <a:defRPr sz="4200"/>
            </a:lvl6pPr>
            <a:lvl7pPr lvl="6" algn="ctr">
              <a:spcBef>
                <a:spcPts val="0"/>
              </a:spcBef>
              <a:buSzPts val="4200"/>
              <a:buNone/>
              <a:defRPr sz="4200"/>
            </a:lvl7pPr>
            <a:lvl8pPr lvl="7" algn="ctr">
              <a:spcBef>
                <a:spcPts val="0"/>
              </a:spcBef>
              <a:buSzPts val="4200"/>
              <a:buNone/>
              <a:defRPr sz="4200"/>
            </a:lvl8pPr>
            <a:lvl9pPr lvl="8" algn="ctr">
              <a:spcBef>
                <a:spcPts val="0"/>
              </a:spcBef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geometric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buNone/>
            </a:pPr>
            <a:fld id="{00000000-1234-1234-1234-123412341234}" type="slidenum">
              <a:rPr lang="zh-TW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hyperlink" Target="#slide=previous" TargetMode="External"/><Relationship Id="rId4" Type="http://schemas.openxmlformats.org/officeDocument/2006/relationships/image" Target="../media/image3.jpg"/><Relationship Id="rId5" Type="http://schemas.openxmlformats.org/officeDocument/2006/relationships/image" Target="../media/image8.jpg"/><Relationship Id="rId6" Type="http://schemas.openxmlformats.org/officeDocument/2006/relationships/image" Target="../media/image7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Relationship Id="rId4" Type="http://schemas.openxmlformats.org/officeDocument/2006/relationships/hyperlink" Target="https://zh.wikipedia.org/wiki/%E6%B3%95%E5%9C%8B" TargetMode="External"/><Relationship Id="rId5" Type="http://schemas.openxmlformats.org/officeDocument/2006/relationships/hyperlink" Target="https://zh.wikipedia.org/wiki/%E5%B7%B4%E6%AF%94%E6%9D%BE%E6%B4%BE" TargetMode="External"/><Relationship Id="rId6" Type="http://schemas.openxmlformats.org/officeDocument/2006/relationships/hyperlink" Target="https://zh.wikipedia.org/wiki/%E7%95%AB%E5%AE%B6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Relationship Id="rId4" Type="http://schemas.openxmlformats.org/officeDocument/2006/relationships/hyperlink" Target="#slide=previous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ctrTitle"/>
          </p:nvPr>
        </p:nvSpPr>
        <p:spPr>
          <a:xfrm>
            <a:off x="392125" y="374325"/>
            <a:ext cx="4064100" cy="5436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rgbClr val="3D85C6"/>
                </a:solidFill>
                <a:latin typeface="DFKai-SB"/>
                <a:ea typeface="DFKai-SB"/>
                <a:cs typeface="DFKai-SB"/>
                <a:sym typeface="DFKai-SB"/>
              </a:rPr>
              <a:t>拾穗與晚禱</a:t>
            </a:r>
          </a:p>
        </p:txBody>
      </p:sp>
      <p:sp>
        <p:nvSpPr>
          <p:cNvPr id="131" name="Shape 131"/>
          <p:cNvSpPr txBox="1"/>
          <p:nvPr>
            <p:ph idx="1" type="subTitle"/>
          </p:nvPr>
        </p:nvSpPr>
        <p:spPr>
          <a:xfrm>
            <a:off x="4572023" y="125325"/>
            <a:ext cx="2352900" cy="792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rgbClr val="3C78D8"/>
                </a:solidFill>
                <a:latin typeface="DFKai-SB"/>
                <a:ea typeface="DFKai-SB"/>
                <a:cs typeface="DFKai-SB"/>
                <a:sym typeface="DFKai-SB"/>
              </a:rPr>
              <a:t>作者：米勒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E599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Shape 211"/>
          <p:cNvPicPr preferRelativeResize="0"/>
          <p:nvPr/>
        </p:nvPicPr>
        <p:blipFill rotWithShape="1">
          <a:blip r:embed="rId3">
            <a:alphaModFix/>
          </a:blip>
          <a:srcRect b="0" l="0" r="14302" t="0"/>
          <a:stretch/>
        </p:blipFill>
        <p:spPr>
          <a:xfrm>
            <a:off x="152400" y="152400"/>
            <a:ext cx="4571100" cy="4401775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Shape 212"/>
          <p:cNvSpPr/>
          <p:nvPr/>
        </p:nvSpPr>
        <p:spPr>
          <a:xfrm>
            <a:off x="6113825" y="579300"/>
            <a:ext cx="798900" cy="8823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宗教的虔誠</a:t>
            </a:r>
          </a:p>
        </p:txBody>
      </p:sp>
      <p:sp>
        <p:nvSpPr>
          <p:cNvPr id="213" name="Shape 213"/>
          <p:cNvSpPr/>
          <p:nvPr/>
        </p:nvSpPr>
        <p:spPr>
          <a:xfrm>
            <a:off x="5214575" y="1036500"/>
            <a:ext cx="623700" cy="7932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遠方教堂</a:t>
            </a:r>
          </a:p>
        </p:txBody>
      </p:sp>
      <p:sp>
        <p:nvSpPr>
          <p:cNvPr id="214" name="Shape 214"/>
          <p:cNvSpPr/>
          <p:nvPr/>
        </p:nvSpPr>
        <p:spPr>
          <a:xfrm>
            <a:off x="7188275" y="1036500"/>
            <a:ext cx="708000" cy="7932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夫妻同命</a:t>
            </a:r>
          </a:p>
        </p:txBody>
      </p:sp>
      <p:sp>
        <p:nvSpPr>
          <p:cNvPr id="215" name="Shape 215"/>
          <p:cNvSpPr/>
          <p:nvPr/>
        </p:nvSpPr>
        <p:spPr>
          <a:xfrm>
            <a:off x="4891875" y="2072125"/>
            <a:ext cx="843900" cy="922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患</a:t>
            </a:r>
            <a:r>
              <a:rPr lang="zh-TW"/>
              <a:t>難見真情</a:t>
            </a:r>
          </a:p>
        </p:txBody>
      </p:sp>
      <p:sp>
        <p:nvSpPr>
          <p:cNvPr id="216" name="Shape 216"/>
          <p:cNvSpPr/>
          <p:nvPr/>
        </p:nvSpPr>
        <p:spPr>
          <a:xfrm>
            <a:off x="7358875" y="2092125"/>
            <a:ext cx="760200" cy="922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神的恩賜</a:t>
            </a:r>
          </a:p>
        </p:txBody>
      </p:sp>
      <p:sp>
        <p:nvSpPr>
          <p:cNvPr id="217" name="Shape 217"/>
          <p:cNvSpPr/>
          <p:nvPr/>
        </p:nvSpPr>
        <p:spPr>
          <a:xfrm>
            <a:off x="6289025" y="3760975"/>
            <a:ext cx="623700" cy="7932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神的守護</a:t>
            </a:r>
          </a:p>
        </p:txBody>
      </p:sp>
      <p:sp>
        <p:nvSpPr>
          <p:cNvPr id="218" name="Shape 218"/>
          <p:cNvSpPr/>
          <p:nvPr/>
        </p:nvSpPr>
        <p:spPr>
          <a:xfrm>
            <a:off x="5112075" y="3374200"/>
            <a:ext cx="623700" cy="7932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馬鈴薯</a:t>
            </a:r>
          </a:p>
        </p:txBody>
      </p:sp>
      <p:sp>
        <p:nvSpPr>
          <p:cNvPr id="219" name="Shape 219"/>
          <p:cNvSpPr/>
          <p:nvPr/>
        </p:nvSpPr>
        <p:spPr>
          <a:xfrm>
            <a:off x="7358875" y="3277050"/>
            <a:ext cx="708000" cy="7932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低頭祈禱</a:t>
            </a:r>
          </a:p>
        </p:txBody>
      </p:sp>
      <p:cxnSp>
        <p:nvCxnSpPr>
          <p:cNvPr id="220" name="Shape 220"/>
          <p:cNvCxnSpPr>
            <a:endCxn id="219" idx="1"/>
          </p:cNvCxnSpPr>
          <p:nvPr/>
        </p:nvCxnSpPr>
        <p:spPr>
          <a:xfrm>
            <a:off x="6708359" y="1452511"/>
            <a:ext cx="754200" cy="1940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21" name="Shape 221"/>
          <p:cNvCxnSpPr>
            <a:stCxn id="214" idx="3"/>
            <a:endCxn id="215" idx="6"/>
          </p:cNvCxnSpPr>
          <p:nvPr/>
        </p:nvCxnSpPr>
        <p:spPr>
          <a:xfrm flipH="1">
            <a:off x="5735859" y="1713539"/>
            <a:ext cx="1556100" cy="819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22" name="Shape 222"/>
          <p:cNvCxnSpPr>
            <a:stCxn id="216" idx="3"/>
            <a:endCxn id="218" idx="6"/>
          </p:cNvCxnSpPr>
          <p:nvPr/>
        </p:nvCxnSpPr>
        <p:spPr>
          <a:xfrm flipH="1">
            <a:off x="5735904" y="2879528"/>
            <a:ext cx="1734300" cy="891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23" name="Shape 223"/>
          <p:cNvCxnSpPr>
            <a:endCxn id="217" idx="0"/>
          </p:cNvCxnSpPr>
          <p:nvPr/>
        </p:nvCxnSpPr>
        <p:spPr>
          <a:xfrm>
            <a:off x="5807975" y="1636375"/>
            <a:ext cx="792900" cy="212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224" name="Shape 224"/>
          <p:cNvSpPr txBox="1"/>
          <p:nvPr/>
        </p:nvSpPr>
        <p:spPr>
          <a:xfrm>
            <a:off x="105275" y="4827675"/>
            <a:ext cx="17898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/>
              <a:t>資料來源:維基百科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Shape 229"/>
          <p:cNvCxnSpPr/>
          <p:nvPr/>
        </p:nvCxnSpPr>
        <p:spPr>
          <a:xfrm flipH="1" rot="10800000">
            <a:off x="1372475" y="4509700"/>
            <a:ext cx="6024600" cy="801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230" name="Shape 230"/>
          <p:cNvSpPr/>
          <p:nvPr/>
        </p:nvSpPr>
        <p:spPr>
          <a:xfrm>
            <a:off x="4046175" y="4580900"/>
            <a:ext cx="463500" cy="383400"/>
          </a:xfrm>
          <a:prstGeom prst="triangle">
            <a:avLst>
              <a:gd fmla="val 50000" name="adj"/>
            </a:avLst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231" name="Shape 231"/>
          <p:cNvCxnSpPr/>
          <p:nvPr/>
        </p:nvCxnSpPr>
        <p:spPr>
          <a:xfrm>
            <a:off x="1042725" y="2477625"/>
            <a:ext cx="766500" cy="21123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32" name="Shape 232"/>
          <p:cNvCxnSpPr/>
          <p:nvPr/>
        </p:nvCxnSpPr>
        <p:spPr>
          <a:xfrm>
            <a:off x="2932150" y="793200"/>
            <a:ext cx="0" cy="3752100"/>
          </a:xfrm>
          <a:prstGeom prst="straightConnector1">
            <a:avLst/>
          </a:prstGeom>
          <a:noFill/>
          <a:ln cap="flat" cmpd="sng" w="38100">
            <a:solidFill>
              <a:srgbClr val="FFFFFF"/>
            </a:solidFill>
            <a:prstDash val="dash"/>
            <a:round/>
            <a:headEnd len="lg" w="lg" type="none"/>
            <a:tailEnd len="lg" w="lg" type="triangle"/>
          </a:ln>
        </p:spPr>
      </p:cxnSp>
      <p:cxnSp>
        <p:nvCxnSpPr>
          <p:cNvPr id="233" name="Shape 233"/>
          <p:cNvCxnSpPr/>
          <p:nvPr/>
        </p:nvCxnSpPr>
        <p:spPr>
          <a:xfrm>
            <a:off x="6167300" y="784275"/>
            <a:ext cx="35700" cy="384120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dash"/>
            <a:round/>
            <a:headEnd len="lg" w="lg" type="none"/>
            <a:tailEnd len="lg" w="lg" type="triangle"/>
          </a:ln>
        </p:spPr>
      </p:cxnSp>
      <p:cxnSp>
        <p:nvCxnSpPr>
          <p:cNvPr id="234" name="Shape 234"/>
          <p:cNvCxnSpPr/>
          <p:nvPr/>
        </p:nvCxnSpPr>
        <p:spPr>
          <a:xfrm flipH="1" rot="10800000">
            <a:off x="4785900" y="3520175"/>
            <a:ext cx="3012300" cy="18000"/>
          </a:xfrm>
          <a:prstGeom prst="straightConnector1">
            <a:avLst/>
          </a:prstGeom>
          <a:noFill/>
          <a:ln cap="flat" cmpd="sng" w="28575">
            <a:solidFill>
              <a:srgbClr val="FFFFFF"/>
            </a:solidFill>
            <a:prstDash val="dash"/>
            <a:round/>
            <a:headEnd len="lg" w="lg" type="none"/>
            <a:tailEnd len="lg" w="lg" type="triangle"/>
          </a:ln>
        </p:spPr>
      </p:cxnSp>
      <p:sp>
        <p:nvSpPr>
          <p:cNvPr id="235" name="Shape 235"/>
          <p:cNvSpPr txBox="1"/>
          <p:nvPr/>
        </p:nvSpPr>
        <p:spPr>
          <a:xfrm>
            <a:off x="133675" y="249550"/>
            <a:ext cx="1951800" cy="139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1800">
                <a:latin typeface="DFKai-SB"/>
                <a:ea typeface="DFKai-SB"/>
                <a:cs typeface="DFKai-SB"/>
                <a:sym typeface="DFKai-SB"/>
              </a:rPr>
              <a:t>1.</a:t>
            </a:r>
            <a:r>
              <a:rPr lang="zh-TW" sz="1800">
                <a:latin typeface="DFKai-SB"/>
                <a:ea typeface="DFKai-SB"/>
                <a:cs typeface="DFKai-SB"/>
                <a:sym typeface="DFKai-SB"/>
              </a:rPr>
              <a:t>婦人與小推車成十字架。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1800">
                <a:latin typeface="DFKai-SB"/>
                <a:ea typeface="DFKai-SB"/>
                <a:cs typeface="DFKai-SB"/>
                <a:sym typeface="DFKai-SB"/>
              </a:rPr>
              <a:t>2.天坪中心秤軸，剛好橕起這對夫妻。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105275" y="4827675"/>
            <a:ext cx="17898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rgbClr val="FFFFFF"/>
                </a:solidFill>
              </a:rPr>
              <a:t>資料來源:維基百科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E599"/>
        </a:solid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Shape 241"/>
          <p:cNvPicPr preferRelativeResize="0"/>
          <p:nvPr/>
        </p:nvPicPr>
        <p:blipFill rotWithShape="1">
          <a:blip r:embed="rId3">
            <a:alphaModFix/>
          </a:blip>
          <a:srcRect b="0" l="0" r="14302" t="0"/>
          <a:stretch/>
        </p:blipFill>
        <p:spPr>
          <a:xfrm>
            <a:off x="152400" y="152400"/>
            <a:ext cx="4571100" cy="4401775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Shape 242"/>
          <p:cNvSpPr txBox="1"/>
          <p:nvPr/>
        </p:nvSpPr>
        <p:spPr>
          <a:xfrm>
            <a:off x="4785650" y="875175"/>
            <a:ext cx="2695800" cy="32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 1.a farm implement 一個農具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/>
              <a:t> </a:t>
            </a:r>
            <a:r>
              <a:rPr lang="zh-TW">
                <a:solidFill>
                  <a:schemeClr val="dk1"/>
                </a:solidFill>
              </a:rPr>
              <a:t>2. cowboy 牛仔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3. bird 鳥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4. farmer 農民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5. basket 籃子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6. church 教會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7. potato 馬鈴薯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8. house 房子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9. bridge 橋</a:t>
            </a:r>
          </a:p>
          <a:p>
            <a:pPr indent="-69850" lvl="0" marL="0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zh-TW">
                <a:solidFill>
                  <a:schemeClr val="dk1"/>
                </a:solidFill>
              </a:rPr>
              <a:t> 10. sheep 綿羊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7673375" y="45600"/>
            <a:ext cx="516900" cy="42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哪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一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個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英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文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單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子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找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不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出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畫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裡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的</a:t>
            </a:r>
          </a:p>
        </p:txBody>
      </p:sp>
      <p:sp>
        <p:nvSpPr>
          <p:cNvPr id="244" name="Shape 244"/>
          <p:cNvSpPr txBox="1"/>
          <p:nvPr/>
        </p:nvSpPr>
        <p:spPr>
          <a:xfrm>
            <a:off x="8136825" y="152400"/>
            <a:ext cx="454500" cy="15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東西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 sz="2400"/>
              <a:t>？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105275" y="4827675"/>
            <a:ext cx="17898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/>
              <a:t>資料來源:維基百科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E599"/>
        </a:solidFill>
      </p:bgPr>
    </p:bg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/>
        </p:nvSpPr>
        <p:spPr>
          <a:xfrm>
            <a:off x="63175" y="105250"/>
            <a:ext cx="3361200" cy="82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4800" u="sng">
                <a:solidFill>
                  <a:schemeClr val="hlink"/>
                </a:solidFill>
                <a:hlinkClick r:id="rId3"/>
              </a:rPr>
              <a:t>以上的解答</a:t>
            </a:r>
          </a:p>
        </p:txBody>
      </p:sp>
      <p:pic>
        <p:nvPicPr>
          <p:cNvPr id="251" name="Shape 251"/>
          <p:cNvPicPr preferRelativeResize="0"/>
          <p:nvPr/>
        </p:nvPicPr>
        <p:blipFill rotWithShape="1">
          <a:blip r:embed="rId4">
            <a:alphaModFix/>
          </a:blip>
          <a:srcRect b="0" l="0" r="14302" t="0"/>
          <a:stretch/>
        </p:blipFill>
        <p:spPr>
          <a:xfrm>
            <a:off x="4062400" y="279725"/>
            <a:ext cx="4571100" cy="4401775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Shape 252"/>
          <p:cNvSpPr txBox="1"/>
          <p:nvPr/>
        </p:nvSpPr>
        <p:spPr>
          <a:xfrm>
            <a:off x="554350" y="1219000"/>
            <a:ext cx="2695800" cy="32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/>
              <a:t> 1.a farm implement 一個農具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/>
              <a:t> </a:t>
            </a:r>
            <a:r>
              <a:rPr lang="zh-TW">
                <a:solidFill>
                  <a:schemeClr val="dk1"/>
                </a:solidFill>
              </a:rPr>
              <a:t>2. cowboy 牛仔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3. bird 鳥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4. farmer 農民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5. basket 籃子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6. church 教會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7. potato 馬鈴薯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8. house 房子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9. bridge 橋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chemeClr val="dk1"/>
                </a:solidFill>
              </a:rPr>
              <a:t> 10. sheep 綿羊</a:t>
            </a:r>
          </a:p>
        </p:txBody>
      </p:sp>
      <p:pic>
        <p:nvPicPr>
          <p:cNvPr id="253" name="Shape 25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5750" y="1468850"/>
            <a:ext cx="350925" cy="350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Shape 25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03425" y="2724650"/>
            <a:ext cx="350925" cy="350925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Shape 255"/>
          <p:cNvSpPr txBox="1"/>
          <p:nvPr/>
        </p:nvSpPr>
        <p:spPr>
          <a:xfrm>
            <a:off x="105275" y="4827675"/>
            <a:ext cx="17898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/>
              <a:t>資料來源:維基百科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e2d55bb9d08b4948e29cc98247b1b04.png" id="260" name="Shape 2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53475"/>
            <a:ext cx="9144000" cy="5754425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Shape 261"/>
          <p:cNvSpPr txBox="1"/>
          <p:nvPr/>
        </p:nvSpPr>
        <p:spPr>
          <a:xfrm>
            <a:off x="686025" y="137300"/>
            <a:ext cx="7112400" cy="9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zh-TW" sz="6000">
                <a:solidFill>
                  <a:schemeClr val="accent5"/>
                </a:solidFill>
              </a:rPr>
              <a:t>謝謝觀賞</a:t>
            </a: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6000">
              <a:solidFill>
                <a:schemeClr val="accent5"/>
              </a:solidFill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2200">
              <a:solidFill>
                <a:srgbClr val="212121"/>
              </a:solidFill>
              <a:highlight>
                <a:srgbClr val="FFFFFF"/>
              </a:highlight>
            </a:endParaRP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7200"/>
          </a:p>
        </p:txBody>
      </p:sp>
      <p:sp>
        <p:nvSpPr>
          <p:cNvPr id="262" name="Shape 262"/>
          <p:cNvSpPr/>
          <p:nvPr/>
        </p:nvSpPr>
        <p:spPr>
          <a:xfrm>
            <a:off x="1150400" y="3920025"/>
            <a:ext cx="1194600" cy="8142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  <a:solidFill>
                  <a:srgbClr val="CC0000"/>
                </a:solidFill>
                <a:latin typeface="Arial"/>
              </a:rPr>
              <a:t>3Q</a:t>
            </a:r>
          </a:p>
        </p:txBody>
      </p:sp>
      <p:sp>
        <p:nvSpPr>
          <p:cNvPr id="263" name="Shape 263"/>
          <p:cNvSpPr/>
          <p:nvPr/>
        </p:nvSpPr>
        <p:spPr>
          <a:xfrm rot="831790">
            <a:off x="4114799" y="4018550"/>
            <a:ext cx="1747701" cy="92910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  <a:solidFill>
                  <a:srgbClr val="CC0000"/>
                </a:solidFill>
                <a:latin typeface="Arial"/>
              </a:rPr>
              <a:t>3Q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E599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575" y="152400"/>
            <a:ext cx="3575769" cy="4838701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 txBox="1"/>
          <p:nvPr/>
        </p:nvSpPr>
        <p:spPr>
          <a:xfrm>
            <a:off x="8012125" y="4509625"/>
            <a:ext cx="971400" cy="5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1200">
                <a:latin typeface="DFKai-SB"/>
                <a:ea typeface="DFKai-SB"/>
                <a:cs typeface="DFKai-SB"/>
                <a:sym typeface="DFKai-SB"/>
              </a:rPr>
              <a:t>資料來源:大紀元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x="4438325" y="-44575"/>
            <a:ext cx="4464900" cy="7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6000"/>
              <a:t>米勒 簡介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4741350" y="926725"/>
            <a:ext cx="2985600" cy="39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 sz="4200" u="sng">
                <a:solidFill>
                  <a:srgbClr val="0B0080"/>
                </a:solidFill>
                <a:highlight>
                  <a:srgbClr val="FFFFFF"/>
                </a:highlight>
                <a:latin typeface="DFKai-SB"/>
                <a:ea typeface="DFKai-SB"/>
                <a:cs typeface="DFKai-SB"/>
                <a:sym typeface="DFKai-SB"/>
                <a:hlinkClick r:id="rId4"/>
              </a:rPr>
              <a:t>法國</a:t>
            </a:r>
            <a:r>
              <a:rPr lang="zh-TW" sz="4200" u="sng">
                <a:solidFill>
                  <a:srgbClr val="0B0080"/>
                </a:solidFill>
                <a:highlight>
                  <a:srgbClr val="FFFFFF"/>
                </a:highlight>
                <a:latin typeface="DFKai-SB"/>
                <a:ea typeface="DFKai-SB"/>
                <a:cs typeface="DFKai-SB"/>
                <a:sym typeface="DFKai-SB"/>
                <a:hlinkClick r:id="rId5"/>
              </a:rPr>
              <a:t>巴比松派</a:t>
            </a:r>
            <a:r>
              <a:rPr lang="zh-TW" sz="4200" u="sng">
                <a:solidFill>
                  <a:srgbClr val="0B0080"/>
                </a:solidFill>
                <a:highlight>
                  <a:srgbClr val="FFFFFF"/>
                </a:highlight>
                <a:latin typeface="DFKai-SB"/>
                <a:ea typeface="DFKai-SB"/>
                <a:cs typeface="DFKai-SB"/>
                <a:sym typeface="DFKai-SB"/>
                <a:hlinkClick r:id="rId6"/>
              </a:rPr>
              <a:t>畫家</a:t>
            </a:r>
            <a:r>
              <a:rPr lang="zh-TW" sz="4200">
                <a:solidFill>
                  <a:srgbClr val="222222"/>
                </a:solidFill>
                <a:highlight>
                  <a:srgbClr val="FFFFFF"/>
                </a:highlight>
                <a:latin typeface="DFKai-SB"/>
                <a:ea typeface="DFKai-SB"/>
                <a:cs typeface="DFKai-SB"/>
                <a:sym typeface="DFKai-SB"/>
              </a:rPr>
              <a:t>以寫實描繪農村生活，是法國最偉大的田園畫家</a:t>
            </a:r>
            <a:r>
              <a:rPr lang="zh-TW" sz="4200">
                <a:solidFill>
                  <a:srgbClr val="222222"/>
                </a:solidFill>
                <a:highlight>
                  <a:srgbClr val="FFFFFF"/>
                </a:highlight>
              </a:rPr>
              <a:t>。</a:t>
            </a:r>
          </a:p>
        </p:txBody>
      </p:sp>
      <p:sp>
        <p:nvSpPr>
          <p:cNvPr id="140" name="Shape 140"/>
          <p:cNvSpPr/>
          <p:nvPr/>
        </p:nvSpPr>
        <p:spPr>
          <a:xfrm>
            <a:off x="2869750" y="401050"/>
            <a:ext cx="1390200" cy="1078500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歡迎喔！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E599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Shape 1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4241350" cy="482957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Shape 146"/>
          <p:cNvSpPr txBox="1"/>
          <p:nvPr/>
        </p:nvSpPr>
        <p:spPr>
          <a:xfrm>
            <a:off x="5810825" y="0"/>
            <a:ext cx="2094300" cy="9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6000"/>
              <a:t>拾穗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x="4883950" y="1033950"/>
            <a:ext cx="3342000" cy="40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3000">
                <a:latin typeface="DFKai-SB"/>
                <a:ea typeface="DFKai-SB"/>
                <a:cs typeface="DFKai-SB"/>
                <a:sym typeface="DFKai-SB"/>
              </a:rPr>
              <a:t>描繪三名農婦在金黃色麥田撿拾麥穗情景，呈現</a:t>
            </a:r>
            <a:r>
              <a:rPr lang="zh-TW" sz="3000">
                <a:solidFill>
                  <a:srgbClr val="674EA7"/>
                </a:solidFill>
                <a:latin typeface="DFKai-SB"/>
                <a:ea typeface="DFKai-SB"/>
                <a:cs typeface="DFKai-SB"/>
                <a:sym typeface="DFKai-SB"/>
              </a:rPr>
              <a:t>「英雄史詩般的崇高意境」</a:t>
            </a:r>
            <a:r>
              <a:rPr lang="zh-TW" sz="3000">
                <a:latin typeface="DFKai-SB"/>
                <a:ea typeface="DFKai-SB"/>
                <a:cs typeface="DFKai-SB"/>
                <a:sym typeface="DFKai-SB"/>
              </a:rPr>
              <a:t>。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8600350" y="3475800"/>
            <a:ext cx="196200" cy="11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維</a:t>
            </a:r>
            <a:r>
              <a:rPr lang="zh-TW"/>
              <a:t>基百科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E599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Shape 1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4241350" cy="4829575"/>
          </a:xfrm>
          <a:prstGeom prst="rect">
            <a:avLst/>
          </a:prstGeom>
          <a:noFill/>
          <a:ln cap="flat" cmpd="sng" w="9525">
            <a:solidFill>
              <a:srgbClr val="134F5C"/>
            </a:solidFill>
            <a:prstDash val="solid"/>
            <a:round/>
            <a:headEnd len="med" w="med" type="none"/>
            <a:tailEnd len="med" w="med" type="none"/>
          </a:ln>
        </p:spPr>
      </p:pic>
      <p:sp>
        <p:nvSpPr>
          <p:cNvPr id="154" name="Shape 154"/>
          <p:cNvSpPr/>
          <p:nvPr/>
        </p:nvSpPr>
        <p:spPr>
          <a:xfrm>
            <a:off x="775350" y="2112200"/>
            <a:ext cx="1630800" cy="1024800"/>
          </a:xfrm>
          <a:prstGeom prst="ellipse">
            <a:avLst/>
          </a:prstGeom>
          <a:noFill/>
          <a:ln cap="flat" cmpd="sng" w="114300">
            <a:solidFill>
              <a:srgbClr val="CC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/>
        </p:nvSpPr>
        <p:spPr>
          <a:xfrm>
            <a:off x="4598725" y="1746825"/>
            <a:ext cx="539100" cy="864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134F5C"/>
          </a:solidFill>
          <a:ln cap="flat" cmpd="sng" w="1143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6" name="Shape 156"/>
          <p:cNvSpPr txBox="1"/>
          <p:nvPr/>
        </p:nvSpPr>
        <p:spPr>
          <a:xfrm>
            <a:off x="5240400" y="2032000"/>
            <a:ext cx="3903600" cy="162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3600">
                <a:latin typeface="DFKai-SB"/>
                <a:ea typeface="DFKai-SB"/>
                <a:cs typeface="DFKai-SB"/>
                <a:sym typeface="DFKai-SB"/>
              </a:rPr>
              <a:t>表達人類仰賴大地的情感與恩典。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4714575" y="552550"/>
            <a:ext cx="4278000" cy="10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4000">
                <a:solidFill>
                  <a:srgbClr val="CC0000"/>
                </a:solidFill>
                <a:latin typeface="DFKai-SB"/>
                <a:ea typeface="DFKai-SB"/>
                <a:cs typeface="DFKai-SB"/>
                <a:sym typeface="DFKai-SB"/>
              </a:rPr>
              <a:t>紅色</a:t>
            </a:r>
            <a:r>
              <a:rPr lang="zh-TW" sz="4000">
                <a:solidFill>
                  <a:srgbClr val="A64D79"/>
                </a:solidFill>
                <a:latin typeface="DFKai-SB"/>
                <a:ea typeface="DFKai-SB"/>
                <a:cs typeface="DFKai-SB"/>
                <a:sym typeface="DFKai-SB"/>
              </a:rPr>
              <a:t>與</a:t>
            </a:r>
            <a:r>
              <a:rPr lang="zh-TW" sz="4000">
                <a:solidFill>
                  <a:srgbClr val="1155CC"/>
                </a:solidFill>
                <a:latin typeface="DFKai-SB"/>
                <a:ea typeface="DFKai-SB"/>
                <a:cs typeface="DFKai-SB"/>
                <a:sym typeface="DFKai-SB"/>
              </a:rPr>
              <a:t>藍色</a:t>
            </a:r>
            <a:r>
              <a:rPr lang="zh-TW" sz="4000">
                <a:solidFill>
                  <a:srgbClr val="A64D79"/>
                </a:solidFill>
                <a:latin typeface="DFKai-SB"/>
                <a:ea typeface="DFKai-SB"/>
                <a:cs typeface="DFKai-SB"/>
                <a:sym typeface="DFKai-SB"/>
              </a:rPr>
              <a:t>的帽子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8600350" y="3475800"/>
            <a:ext cx="196200" cy="11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/>
              <a:t>維基百科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/>
        </p:nvSpPr>
        <p:spPr>
          <a:xfrm>
            <a:off x="2290475" y="383225"/>
            <a:ext cx="909000" cy="12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7200"/>
              <a:t>A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4099650" y="516900"/>
            <a:ext cx="944700" cy="12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7200"/>
              <a:t>B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5891025" y="187300"/>
            <a:ext cx="1033800" cy="137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7200"/>
              <a:t>C</a:t>
            </a:r>
          </a:p>
        </p:txBody>
      </p:sp>
      <p:sp>
        <p:nvSpPr>
          <p:cNvPr id="166" name="Shape 166"/>
          <p:cNvSpPr txBox="1"/>
          <p:nvPr/>
        </p:nvSpPr>
        <p:spPr>
          <a:xfrm>
            <a:off x="0" y="187300"/>
            <a:ext cx="2237100" cy="12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1.</a:t>
            </a:r>
            <a:r>
              <a:rPr lang="zh-TW"/>
              <a:t>很有可能是同一個家庭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/>
              <a:t>2.按照年齡區分，可能是祖母、母親和女兒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105275" y="4827675"/>
            <a:ext cx="17898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rgbClr val="FFFFFF"/>
                </a:solidFill>
              </a:rPr>
              <a:t>資料來源:維基百科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zh-TW">
                <a:solidFill>
                  <a:srgbClr val="FFFFFF"/>
                </a:solidFill>
              </a:rPr>
              <a:t>百科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/>
        </p:nvSpPr>
        <p:spPr>
          <a:xfrm>
            <a:off x="1082850" y="699325"/>
            <a:ext cx="1849800" cy="9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4800"/>
              <a:t>A孫女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3598200" y="710575"/>
            <a:ext cx="1947600" cy="9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4800"/>
              <a:t>B母親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6030825" y="518850"/>
            <a:ext cx="1910100" cy="9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4800"/>
              <a:t>C祖母</a:t>
            </a:r>
          </a:p>
        </p:txBody>
      </p:sp>
      <p:cxnSp>
        <p:nvCxnSpPr>
          <p:cNvPr id="175" name="Shape 175"/>
          <p:cNvCxnSpPr>
            <a:stCxn id="172" idx="2"/>
          </p:cNvCxnSpPr>
          <p:nvPr/>
        </p:nvCxnSpPr>
        <p:spPr>
          <a:xfrm>
            <a:off x="2007750" y="1631725"/>
            <a:ext cx="248100" cy="7221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6" name="Shape 176"/>
          <p:cNvCxnSpPr>
            <a:stCxn id="173" idx="2"/>
          </p:cNvCxnSpPr>
          <p:nvPr/>
        </p:nvCxnSpPr>
        <p:spPr>
          <a:xfrm flipH="1">
            <a:off x="4519500" y="1620475"/>
            <a:ext cx="52500" cy="4398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7" name="Shape 177"/>
          <p:cNvCxnSpPr>
            <a:stCxn id="174" idx="2"/>
          </p:cNvCxnSpPr>
          <p:nvPr/>
        </p:nvCxnSpPr>
        <p:spPr>
          <a:xfrm>
            <a:off x="6985875" y="1451250"/>
            <a:ext cx="0" cy="2406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78" name="Shape 178"/>
          <p:cNvSpPr txBox="1"/>
          <p:nvPr/>
        </p:nvSpPr>
        <p:spPr>
          <a:xfrm>
            <a:off x="67675" y="120300"/>
            <a:ext cx="3323700" cy="6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3600" u="sng">
                <a:solidFill>
                  <a:schemeClr val="hlink"/>
                </a:solidFill>
                <a:hlinkClick r:id="rId4"/>
              </a:rPr>
              <a:t>以上的解答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x="105275" y="4827675"/>
            <a:ext cx="17898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rgbClr val="FFFFFF"/>
                </a:solidFill>
              </a:rPr>
              <a:t>資料來源:維基百科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rgbClr val="FFFFFF"/>
                </a:solidFill>
              </a:rPr>
              <a:t>百科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E599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Shape 1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8450" y="156963"/>
            <a:ext cx="4241350" cy="4829575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Shape 185"/>
          <p:cNvSpPr/>
          <p:nvPr/>
        </p:nvSpPr>
        <p:spPr>
          <a:xfrm>
            <a:off x="3591650" y="1354675"/>
            <a:ext cx="623700" cy="686100"/>
          </a:xfrm>
          <a:prstGeom prst="ellipse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/>
        </p:nvSpPr>
        <p:spPr>
          <a:xfrm>
            <a:off x="4367000" y="1274450"/>
            <a:ext cx="828900" cy="632700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rgbClr val="8E7CC3"/>
          </a:solidFill>
          <a:ln cap="flat" cmpd="sng" w="28575">
            <a:solidFill>
              <a:srgbClr val="07376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7" name="Shape 187"/>
          <p:cNvSpPr txBox="1"/>
          <p:nvPr/>
        </p:nvSpPr>
        <p:spPr>
          <a:xfrm>
            <a:off x="5427575" y="383250"/>
            <a:ext cx="3484800" cy="7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3600">
                <a:solidFill>
                  <a:srgbClr val="0B5394"/>
                </a:solidFill>
                <a:latin typeface="DFKai-SB"/>
                <a:ea typeface="DFKai-SB"/>
                <a:cs typeface="DFKai-SB"/>
                <a:sym typeface="DFKai-SB"/>
              </a:rPr>
              <a:t>不明顯的隱藏人</a:t>
            </a:r>
          </a:p>
        </p:txBody>
      </p:sp>
      <p:sp>
        <p:nvSpPr>
          <p:cNvPr id="188" name="Shape 188"/>
          <p:cNvSpPr txBox="1"/>
          <p:nvPr/>
        </p:nvSpPr>
        <p:spPr>
          <a:xfrm>
            <a:off x="5623625" y="1194250"/>
            <a:ext cx="2869800" cy="33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3000">
                <a:latin typeface="DFKai-SB"/>
                <a:ea typeface="DFKai-SB"/>
                <a:cs typeface="DFKai-SB"/>
                <a:sym typeface="DFKai-SB"/>
              </a:rPr>
              <a:t>所謂的隱藏人就是真正的農夫他騎著馬兒，再看這些婦女有沒有在工作。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7065775" y="4634450"/>
            <a:ext cx="17898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/>
              <a:t>資料來源:維基百科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/>
              <a:t>百科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/>
        </p:nvSpPr>
        <p:spPr>
          <a:xfrm>
            <a:off x="7076400" y="4785875"/>
            <a:ext cx="2067600" cy="2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/>
              <a:t>eportfolio.lib.ksu.edu.tw</a:t>
            </a:r>
          </a:p>
        </p:txBody>
      </p:sp>
      <p:sp>
        <p:nvSpPr>
          <p:cNvPr id="195" name="Shape 195"/>
          <p:cNvSpPr txBox="1"/>
          <p:nvPr/>
        </p:nvSpPr>
        <p:spPr>
          <a:xfrm>
            <a:off x="169325" y="196075"/>
            <a:ext cx="1416900" cy="9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6" name="Shape 196"/>
          <p:cNvSpPr txBox="1"/>
          <p:nvPr/>
        </p:nvSpPr>
        <p:spPr>
          <a:xfrm>
            <a:off x="169325" y="160375"/>
            <a:ext cx="16845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4800"/>
              <a:t>晚禱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x="105275" y="4827675"/>
            <a:ext cx="17898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rgbClr val="FFFFFF"/>
                </a:solidFill>
              </a:rPr>
              <a:t>資料來源:維基百科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zh-TW">
                <a:solidFill>
                  <a:srgbClr val="FFFFFF"/>
                </a:solidFill>
              </a:rPr>
              <a:t>百科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E599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Shape 202"/>
          <p:cNvPicPr preferRelativeResize="0"/>
          <p:nvPr/>
        </p:nvPicPr>
        <p:blipFill rotWithShape="1">
          <a:blip r:embed="rId3">
            <a:alphaModFix/>
          </a:blip>
          <a:srcRect b="0" l="0" r="14302" t="0"/>
          <a:stretch/>
        </p:blipFill>
        <p:spPr>
          <a:xfrm>
            <a:off x="152400" y="152400"/>
            <a:ext cx="4571100" cy="4401775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Shape 203"/>
          <p:cNvSpPr/>
          <p:nvPr/>
        </p:nvSpPr>
        <p:spPr>
          <a:xfrm>
            <a:off x="2789550" y="909050"/>
            <a:ext cx="971400" cy="1176300"/>
          </a:xfrm>
          <a:prstGeom prst="ellipse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4" name="Shape 204"/>
          <p:cNvSpPr txBox="1"/>
          <p:nvPr/>
        </p:nvSpPr>
        <p:spPr>
          <a:xfrm>
            <a:off x="5810825" y="115850"/>
            <a:ext cx="1871700" cy="10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6000">
                <a:latin typeface="DFKai-SB"/>
                <a:ea typeface="DFKai-SB"/>
                <a:cs typeface="DFKai-SB"/>
                <a:sym typeface="DFKai-SB"/>
              </a:rPr>
              <a:t>低頭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5534525" y="1345750"/>
            <a:ext cx="2682600" cy="31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zh-TW" sz="3600">
                <a:latin typeface="DFKai-SB"/>
                <a:ea typeface="DFKai-SB"/>
                <a:cs typeface="DFKai-SB"/>
                <a:sym typeface="DFKai-SB"/>
              </a:rPr>
              <a:t>默默禱告，襯托出他們對於信仰敬畏與虔誠</a:t>
            </a:r>
            <a:r>
              <a:rPr lang="zh-TW" sz="3000">
                <a:solidFill>
                  <a:schemeClr val="dk1"/>
                </a:solidFill>
              </a:rPr>
              <a:t>。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105275" y="4827675"/>
            <a:ext cx="17898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zh-TW"/>
              <a:t>資料來源:維基百科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