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36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2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3259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870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4568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37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229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543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637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368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76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924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61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76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39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99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19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8A347D1-FAF8-431B-85E0-9A2010C1F1D7}" type="datetimeFigureOut">
              <a:rPr lang="zh-TW" altLang="en-US" smtClean="0"/>
              <a:t>2023/3/9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21FC9-78AB-43E9-828D-6417E7FE60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6826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9%9B%86%E9%9B%86%E9%8E%AE" TargetMode="External"/><Relationship Id="rId3" Type="http://schemas.openxmlformats.org/officeDocument/2006/relationships/hyperlink" Target="https://zh.wikipedia.org/wiki/%E8%87%BA%E7%81%A3" TargetMode="External"/><Relationship Id="rId7" Type="http://schemas.openxmlformats.org/officeDocument/2006/relationships/hyperlink" Target="https://zh.wikipedia.org/wiki/%E5%8D%97%E6%8A%95%E7%B8%A3" TargetMode="External"/><Relationship Id="rId2" Type="http://schemas.openxmlformats.org/officeDocument/2006/relationships/hyperlink" Target="https://zh.wikipedia.org/wiki/%E5%A4%B1%E8%B9%A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9%9C%87%E5%A4%AE" TargetMode="External"/><Relationship Id="rId11" Type="http://schemas.openxmlformats.org/officeDocument/2006/relationships/hyperlink" Target="https://zh.wikipedia.org/wiki/%E5%8F%B0%E7%81%A3%E8%87%AA%E7%84%B6%E7%81%BD%E5%AE%B3%E5%88%97%E8%A1%A8" TargetMode="External"/><Relationship Id="rId5" Type="http://schemas.openxmlformats.org/officeDocument/2006/relationships/hyperlink" Target="https://zh.wikipedia.org/wiki/%E5%9C%B0%E9%9C%87" TargetMode="External"/><Relationship Id="rId10" Type="http://schemas.openxmlformats.org/officeDocument/2006/relationships/hyperlink" Target="https://zh.wikipedia.org/wiki/%E8%87%BA%E7%81%A3%E6%88%B0%E5%BE%8C%E6%99%82%E6%9C%9F" TargetMode="External"/><Relationship Id="rId4" Type="http://schemas.openxmlformats.org/officeDocument/2006/relationships/hyperlink" Target="https://zh.wikipedia.org/wiki/%E9%80%86%E6%96%B7%E5%B1%A4" TargetMode="External"/><Relationship Id="rId9" Type="http://schemas.openxmlformats.org/officeDocument/2006/relationships/hyperlink" Target="https://zh.wikipedia.org/wiki/%E9%9C%87%E6%BA%9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F4200E-831C-4A65-875C-E5102FB63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6305" y="216230"/>
            <a:ext cx="7524924" cy="1226676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自然災害</a:t>
            </a:r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地震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D9B0010-E7B8-4F38-9764-8FF9D347F3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>
            <a:off x="-247056" y="7080306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zh-TW" altLang="en-US" dirty="0"/>
          </a:p>
        </p:txBody>
      </p:sp>
      <p:pic>
        <p:nvPicPr>
          <p:cNvPr id="7" name="圖片 6" descr="阿宅 Pusheen 貓">
            <a:extLst>
              <a:ext uri="{FF2B5EF4-FFF2-40B4-BE49-F238E27FC236}">
                <a16:creationId xmlns:a16="http://schemas.microsoft.com/office/drawing/2014/main" id="{6CCABBBF-B9CE-4C6E-9BE7-A036D36C5B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514" y="2899995"/>
            <a:ext cx="3810000" cy="3446478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60A7E82-9250-41B3-A9C0-0B3C95283804}"/>
              </a:ext>
            </a:extLst>
          </p:cNvPr>
          <p:cNvSpPr/>
          <p:nvPr/>
        </p:nvSpPr>
        <p:spPr>
          <a:xfrm>
            <a:off x="2288356" y="1809654"/>
            <a:ext cx="6832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報告者</a:t>
            </a:r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:502 13 </a:t>
            </a:r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高詠緹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053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8BC65B-1F3A-4A11-98E1-94A66DDDC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064" y="319178"/>
            <a:ext cx="4718393" cy="862641"/>
          </a:xfrm>
        </p:spPr>
        <p:txBody>
          <a:bodyPr/>
          <a:lstStyle/>
          <a:p>
            <a:r>
              <a:rPr lang="zh-TW" altLang="en-US" sz="4800" dirty="0"/>
              <a:t>為甚麼會有地震</a:t>
            </a:r>
            <a:r>
              <a:rPr lang="en-US" altLang="zh-TW" sz="4800" dirty="0"/>
              <a:t>?</a:t>
            </a:r>
            <a:endParaRPr lang="zh-TW" altLang="en-US" sz="4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73862F-2EF4-40BA-9CD3-CA14B4786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286" y="1181819"/>
            <a:ext cx="10854649" cy="5262112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j-cs"/>
            </a:endParaRPr>
          </a:p>
          <a:p>
            <a:pPr lvl="2" indent="-342900">
              <a:buClr>
                <a:srgbClr val="1E5155">
                  <a:lumMod val="40000"/>
                  <a:lumOff val="60000"/>
                </a:srgbClr>
              </a:buClr>
              <a:defRPr/>
            </a:pP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j-cs"/>
              </a:rPr>
              <a:t>地震是由於地殼運動，使地震發源地內部物質發生了形體和位置的改變引起的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j-cs"/>
              </a:rPr>
              <a:t>。</a:t>
            </a:r>
            <a:r>
              <a:rPr lang="zh-TW" altLang="en-US" sz="5200" b="1" noProof="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它會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j-cs"/>
              </a:rPr>
              <a:t>使人感到前後、左右地搖晃，</a:t>
            </a:r>
            <a:r>
              <a:rPr lang="zh-TW" altLang="en-US" sz="52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這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j-cs"/>
              </a:rPr>
              <a:t>就是常見的地震災害現象了。</a:t>
            </a:r>
            <a:endParaRPr kumimoji="0" lang="zh-TW" altLang="en-US" sz="5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j-cs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7044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C48336-7445-41EF-89D0-72C5D469E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730" y="631469"/>
            <a:ext cx="7180500" cy="1107634"/>
          </a:xfrm>
        </p:spPr>
        <p:txBody>
          <a:bodyPr/>
          <a:lstStyle/>
          <a:p>
            <a:r>
              <a:rPr lang="zh-TW" altLang="en-US" sz="7200" dirty="0"/>
              <a:t>地震造成的影響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B71D34-C081-48A5-91BF-7AD124536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158" y="2172501"/>
            <a:ext cx="9362113" cy="4062656"/>
          </a:xfrm>
        </p:spPr>
        <p:txBody>
          <a:bodyPr>
            <a:noAutofit/>
          </a:bodyPr>
          <a:lstStyle/>
          <a:p>
            <a:r>
              <a:rPr lang="zh-TW" altLang="en-US" sz="54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地震引發的次生災害主要有</a:t>
            </a:r>
            <a:r>
              <a:rPr lang="zh-TW" altLang="en-US" sz="54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建築物倒塌</a:t>
            </a:r>
            <a:r>
              <a:rPr lang="zh-TW" altLang="en-US" sz="54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，水災和毒氣泄漏等。  這些災害會造成人員傷亡和財產損失可能超過地震帶來的直接破壞。</a:t>
            </a:r>
            <a:endParaRPr lang="zh-TW" altLang="en-US" sz="5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459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6F7519-34C5-4919-B276-D6D19A53D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206" y="0"/>
            <a:ext cx="2760453" cy="1656272"/>
          </a:xfrm>
        </p:spPr>
        <p:txBody>
          <a:bodyPr/>
          <a:lstStyle/>
          <a:p>
            <a:r>
              <a:rPr lang="zh-TW" altLang="en-US" sz="8800" dirty="0"/>
              <a:t>舉例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4677F3-B623-479C-9602-42B63E416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" y="1935286"/>
            <a:ext cx="11111930" cy="4272764"/>
          </a:xfrm>
        </p:spPr>
        <p:txBody>
          <a:bodyPr>
            <a:normAutofit lnSpcReduction="10000"/>
          </a:bodyPr>
          <a:lstStyle/>
          <a:p>
            <a:pPr lvl="3"/>
            <a:r>
              <a:rPr lang="en-US" altLang="zh-TW" sz="4000" b="1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921</a:t>
            </a:r>
            <a:r>
              <a:rPr lang="zh-TW" altLang="en-US" sz="4000" b="1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大地震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，又稱為</a:t>
            </a:r>
            <a:r>
              <a:rPr lang="zh-TW" altLang="en-US" sz="4000" b="1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集集大地震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，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</a:rPr>
              <a:t>這場地震造成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</a:rPr>
              <a:t>29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</a:rPr>
              <a:t>人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hlinkClick r:id="rId2" tooltip="失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失蹤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</a:rPr>
              <a:t>，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</a:rPr>
              <a:t>11,305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</a:rPr>
              <a:t>人受傷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highlight>
                  <a:srgbClr val="008080"/>
                </a:highligh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</a:rPr>
              <a:t>，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是發生在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3" tooltip="臺灣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臺灣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中部山區的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4" tooltip="逆斷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逆斷層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型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5" tooltip="地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地震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，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6" tooltip="震央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震央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位於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7" tooltip="南投縣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南投縣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8" tooltip="集集鎮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集集鎮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，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9" tooltip="震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震源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深度為</a:t>
            </a:r>
            <a:r>
              <a:rPr lang="en-US" altLang="zh-TW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8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公里，另外也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有</a:t>
            </a:r>
            <a:r>
              <a:rPr lang="en-US" altLang="zh-TW" sz="40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51,711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棟房屋全倒，</a:t>
            </a:r>
            <a:r>
              <a:rPr lang="en-US" altLang="zh-TW" sz="40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53,768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棟房屋半倒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，是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  <a:hlinkClick r:id="rId10" tooltip="臺灣戰後時期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臺灣戰後時期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傷亡損失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最嚴重的</a:t>
            </a:r>
            <a:r>
              <a:rPr lang="zh-TW" altLang="en-US" sz="40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  <a:hlinkClick r:id="rId11" tooltip="台灣自然災害列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自然災害</a:t>
            </a:r>
            <a:r>
              <a:rPr lang="zh-TW" altLang="en-US" sz="4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pPr marL="0" indent="0" algn="l">
              <a:buNone/>
            </a:pPr>
            <a:endParaRPr lang="zh-TW" altLang="en-US" sz="4000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81109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0030E2-1639-4426-9AAE-584122E3C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806" y="452718"/>
            <a:ext cx="6090407" cy="1400530"/>
          </a:xfrm>
        </p:spPr>
        <p:txBody>
          <a:bodyPr/>
          <a:lstStyle/>
          <a:p>
            <a:r>
              <a:rPr lang="zh-TW" altLang="en-US" sz="6600" dirty="0"/>
              <a:t>如何預防和保護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C30765-2350-4ED0-B6E9-B78A74415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其實</a:t>
            </a:r>
            <a:r>
              <a:rPr lang="zh-TW" altLang="en-US" sz="3200" dirty="0">
                <a:highlight>
                  <a:srgbClr val="FF0000"/>
                </a:highlight>
              </a:rPr>
              <a:t>平時只要多留意，地震來時就更加安全</a:t>
            </a:r>
            <a:r>
              <a:rPr lang="zh-TW" altLang="en-US" sz="3200" dirty="0"/>
              <a:t>。 例如：將家中大型家俱或物品固定、熟悉自家客廳、房間或工作場所的環境，認識就地避難的適當位置，如附近安全且空曠的地點，或相對安全位置，包含堅固桌子下、堅固的柱子旁邊或牆壁角落，盡量遠離窗戶或玻璃，以及頭部上方是否有懸掛著可能掉落的危險物品。</a:t>
            </a:r>
          </a:p>
        </p:txBody>
      </p:sp>
    </p:spTree>
    <p:extLst>
      <p:ext uri="{BB962C8B-B14F-4D97-AF65-F5344CB8AC3E}">
        <p14:creationId xmlns:p14="http://schemas.microsoft.com/office/powerpoint/2010/main" val="7836198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D017AB-57C9-4EDB-A017-697D704AC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878" y="452718"/>
            <a:ext cx="2281806" cy="1400530"/>
          </a:xfrm>
        </p:spPr>
        <p:txBody>
          <a:bodyPr/>
          <a:lstStyle/>
          <a:p>
            <a:r>
              <a:rPr lang="zh-TW" altLang="en-US" sz="8000"/>
              <a:t>問題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E75E48-E60F-4A7F-827A-CA9ACCFD2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80" y="1853248"/>
            <a:ext cx="8946541" cy="4195481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地震會造成甚麼</a:t>
            </a:r>
            <a:r>
              <a:rPr lang="en-US" altLang="zh-TW" sz="5400" dirty="0"/>
              <a:t>?</a:t>
            </a:r>
            <a:r>
              <a:rPr lang="zh-TW" altLang="en-US" sz="5400" dirty="0"/>
              <a:t>為甚麼會有地震</a:t>
            </a:r>
            <a:r>
              <a:rPr lang="en-US" altLang="zh-TW" sz="5400" dirty="0"/>
              <a:t>?</a:t>
            </a:r>
            <a:endParaRPr lang="zh-TW" altLang="en-US" sz="5400" dirty="0"/>
          </a:p>
        </p:txBody>
      </p:sp>
      <p:pic>
        <p:nvPicPr>
          <p:cNvPr id="1026" name="Picture 2" descr="Life】疑惑與感慨- 生活雜事">
            <a:extLst>
              <a:ext uri="{FF2B5EF4-FFF2-40B4-BE49-F238E27FC236}">
                <a16:creationId xmlns:a16="http://schemas.microsoft.com/office/drawing/2014/main" id="{4601F150-EED8-4818-8F20-EADAF2609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041" y="3095538"/>
            <a:ext cx="3283460" cy="337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有機無機、傻傻分不清？ | 竹中科研實驗室| 竹中科研HCSC 25">
            <a:extLst>
              <a:ext uri="{FF2B5EF4-FFF2-40B4-BE49-F238E27FC236}">
                <a16:creationId xmlns:a16="http://schemas.microsoft.com/office/drawing/2014/main" id="{B813DAA9-ADFD-45E4-9E32-E75BDBF80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347" y="3504778"/>
            <a:ext cx="3283460" cy="2755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569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45C9C3-C9A4-4FAE-94D7-100883D31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700931" y="452718"/>
            <a:ext cx="142613" cy="140053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115A8B-9072-4C07-80E2-BCF3999F0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dirty="0"/>
              <a:t>1.</a:t>
            </a:r>
            <a:r>
              <a:rPr lang="zh-TW" altLang="en-US" sz="4400" dirty="0"/>
              <a:t>建築物倒塌。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2.</a:t>
            </a:r>
            <a:r>
              <a:rPr lang="zh-TW" altLang="en-US" sz="4400" dirty="0"/>
              <a:t>地震是由於地殼運動，使地震發源地內部物質發生了形體和位置的改變引起的。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A2D11D4-3935-44F8-8D18-4C0AED2EF9BA}"/>
              </a:ext>
            </a:extLst>
          </p:cNvPr>
          <p:cNvSpPr/>
          <p:nvPr/>
        </p:nvSpPr>
        <p:spPr>
          <a:xfrm>
            <a:off x="3692106" y="609601"/>
            <a:ext cx="265319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答案</a:t>
            </a:r>
            <a:endParaRPr lang="zh-TW" altLang="en-US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42365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離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離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</TotalTime>
  <Words>299</Words>
  <Application>Microsoft Office PowerPoint</Application>
  <PresentationFormat>寬螢幕</PresentationFormat>
  <Paragraphs>16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標楷體</vt:lpstr>
      <vt:lpstr>Arial</vt:lpstr>
      <vt:lpstr>Arial</vt:lpstr>
      <vt:lpstr>Century Gothic</vt:lpstr>
      <vt:lpstr>Times New Roman</vt:lpstr>
      <vt:lpstr>Wingdings 3</vt:lpstr>
      <vt:lpstr>離子</vt:lpstr>
      <vt:lpstr>自然災害-地震</vt:lpstr>
      <vt:lpstr>為甚麼會有地震?</vt:lpstr>
      <vt:lpstr>地震造成的影響</vt:lpstr>
      <vt:lpstr>舉例</vt:lpstr>
      <vt:lpstr>如何預防和保護</vt:lpstr>
      <vt:lpstr>問題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自然災害-地震</dc:title>
  <dc:creator>user</dc:creator>
  <cp:lastModifiedBy>user</cp:lastModifiedBy>
  <cp:revision>16</cp:revision>
  <dcterms:created xsi:type="dcterms:W3CDTF">2023-02-22T01:57:03Z</dcterms:created>
  <dcterms:modified xsi:type="dcterms:W3CDTF">2023-03-09T04:11:23Z</dcterms:modified>
</cp:coreProperties>
</file>