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photoAlbum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02BB4-5096-4D82-A81F-54EBCC3D95E3}" type="datetimeFigureOut">
              <a:rPr lang="zh-TW" altLang="en-US" smtClean="0"/>
              <a:t>2017/12/20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68870-3695-434E-86DC-EAFD5830004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6897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02BB4-5096-4D82-A81F-54EBCC3D95E3}" type="datetimeFigureOut">
              <a:rPr lang="zh-TW" altLang="en-US" smtClean="0"/>
              <a:t>2017/12/20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68870-3695-434E-86DC-EAFD5830004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23817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02BB4-5096-4D82-A81F-54EBCC3D95E3}" type="datetimeFigureOut">
              <a:rPr lang="zh-TW" altLang="en-US" smtClean="0"/>
              <a:t>2017/12/20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68870-3695-434E-86DC-EAFD5830004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1677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02BB4-5096-4D82-A81F-54EBCC3D95E3}" type="datetimeFigureOut">
              <a:rPr lang="zh-TW" altLang="en-US" smtClean="0"/>
              <a:t>2017/12/20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68870-3695-434E-86DC-EAFD5830004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91267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02BB4-5096-4D82-A81F-54EBCC3D95E3}" type="datetimeFigureOut">
              <a:rPr lang="zh-TW" altLang="en-US" smtClean="0"/>
              <a:t>2017/12/20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68870-3695-434E-86DC-EAFD5830004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9476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02BB4-5096-4D82-A81F-54EBCC3D95E3}" type="datetimeFigureOut">
              <a:rPr lang="zh-TW" altLang="en-US" smtClean="0"/>
              <a:t>2017/12/20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68870-3695-434E-86DC-EAFD5830004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5852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02BB4-5096-4D82-A81F-54EBCC3D95E3}" type="datetimeFigureOut">
              <a:rPr lang="zh-TW" altLang="en-US" smtClean="0"/>
              <a:t>2017/12/20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68870-3695-434E-86DC-EAFD5830004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37977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02BB4-5096-4D82-A81F-54EBCC3D95E3}" type="datetimeFigureOut">
              <a:rPr lang="zh-TW" altLang="en-US" smtClean="0"/>
              <a:t>2017/12/20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68870-3695-434E-86DC-EAFD5830004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87069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02BB4-5096-4D82-A81F-54EBCC3D95E3}" type="datetimeFigureOut">
              <a:rPr lang="zh-TW" altLang="en-US" smtClean="0"/>
              <a:t>2017/12/20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68870-3695-434E-86DC-EAFD5830004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03132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02BB4-5096-4D82-A81F-54EBCC3D95E3}" type="datetimeFigureOut">
              <a:rPr lang="zh-TW" altLang="en-US" smtClean="0"/>
              <a:t>2017/12/20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68870-3695-434E-86DC-EAFD5830004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1828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02BB4-5096-4D82-A81F-54EBCC3D95E3}" type="datetimeFigureOut">
              <a:rPr lang="zh-TW" altLang="en-US" smtClean="0"/>
              <a:t>2017/12/20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68870-3695-434E-86DC-EAFD5830004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1348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102BB4-5096-4D82-A81F-54EBCC3D95E3}" type="datetimeFigureOut">
              <a:rPr lang="zh-TW" altLang="en-US" smtClean="0"/>
              <a:t>2017/12/20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468870-3695-434E-86DC-EAFD5830004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487593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61288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83240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98555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31797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3172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0572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805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5967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56546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8646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75280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58100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33135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寬螢幕</PresentationFormat>
  <Paragraphs>0</Paragraphs>
  <Slides>13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18" baseType="lpstr"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st604</dc:creator>
  <cp:lastModifiedBy>st604</cp:lastModifiedBy>
  <cp:revision>1</cp:revision>
  <dcterms:created xsi:type="dcterms:W3CDTF">2017-12-20T02:20:29Z</dcterms:created>
  <dcterms:modified xsi:type="dcterms:W3CDTF">2017-12-20T02:20:35Z</dcterms:modified>
</cp:coreProperties>
</file>