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CC"/>
    <a:srgbClr val="CC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2CED8-B00F-4CA4-B249-DE927F28A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7EF9198-E37A-4E3B-A85C-061883FB8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340ED9-C7DD-4EAE-838F-B3A01DAC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E39C35-3EF4-4158-A10C-6B7980A0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A25B6D-1645-49E0-B7A2-087FBD8D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38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7130B6-36C8-4219-931F-55B47E07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1F82B01-BEDA-4111-9AFD-1D78109A9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5395F3-3BC3-4EC8-879D-51D69997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5E108D-8530-45B8-BCD2-30573DF6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CD288E-FA23-4F9D-A21A-8B7CAFC9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51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2E2C03F-A1C0-4EDA-B6EB-D4A6D59BE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9CEC65F-E77A-4167-8157-95646938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0125C9-B554-4652-90BF-34AEB6D0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851119-BB87-4E94-99FB-F68040E9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56D37E-615E-4CC9-BB3E-8A82C8EB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21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FC1A0-B138-4ABB-84C5-E46F047A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896C56-E271-43B2-9C0B-41E41F67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74D515-0074-437B-AA9A-979C06AD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AFFA56-BE83-4AD2-8A52-A2B56CB2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5E1CD8-0584-4FEF-9BDE-86B1A986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86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61971E-7802-45AB-9A83-C110C485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0B8E4B-BAF7-4EDE-A073-DDFE577F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E7B124-587F-4E9B-8704-AE8AED54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6B6676-713E-4B2C-A5A4-6B75218D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7A46D0-B27B-46E6-BE1F-4D75E511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4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A2665E-A952-4E78-A40B-4823EDEC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D15CCC-5C71-4766-8E03-7C0645DC8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980D0E5-DBDE-4D48-9957-F98CE6EDF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A4BE824-097E-454F-A526-56C1743B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0959611-C1E3-43DB-AC75-D5AE17F3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30F9A35-D5C7-426A-BEE5-8B608A30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65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61E60C-A236-49E0-A0D4-712A83A4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96ED7B-0704-460A-8445-1E5E8EFB8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77C7136-62BD-49A4-BFA7-275188FE6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D42FE4-CB92-4567-A1CA-614A52FB4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1E40DBA-F75C-407A-BB15-C3DC8A467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1C71D3E-41E3-46AC-A6A8-9D261C6C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886A3B2-396D-417F-9095-0A4A7E8A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3F4A51B-8E11-4C9C-9851-2706DA17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02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102251-B0DD-46DB-8379-ACB7AE3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7CC00FD-F534-4078-BD05-F42B54D5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55987D7-2EF4-46FA-B0A8-C8B3EB4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C829D9-9962-4901-A63C-CB444227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32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DB06FC4-906A-46D8-B2DD-32A5EC46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DA3E4EE-1C8C-4809-B380-40D5984A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3FC90F-DEAD-4F3B-8D4D-09B61F82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5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B41EC5-CFAD-4117-9892-25EF83B3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C4B35E-8CF1-4B73-9D87-CFEBFEDD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B23EFCB-8100-4954-9B74-42FCD3512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983253-C2CD-4766-B646-38DB7AF8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D91775-184C-4654-BA3B-299942F0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DAA660-CBE2-4F51-B76B-C54902BA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16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08A72E-C4F7-46DD-A751-60A3F70C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2175D2D-4A11-40AC-9836-F02043F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33F5D9-CD3D-4C37-8C18-66121D520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293F9E-1903-426F-8F56-8DB80DC2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BDB7CB3-D684-43FC-8252-8E90B3DF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DEC586D-A8A0-48DC-B15C-96CFBF78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1A01140-2E6B-4A83-B28D-8FC5F2FD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1CD947-7A2D-40C5-B290-ACE7C5D8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4789F5-C631-4A1E-B519-072E361AB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A85F-DDFF-4504-8A92-EB59D50D9D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F4FEF4-2FB1-4C17-9AD3-4B786DCC4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C89943-9575-44BB-973F-3751E40F5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1D92-FEA2-4EDB-9450-8627A6437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61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A686BAF-107A-4C0F-BC7A-700DC0904430}"/>
              </a:ext>
            </a:extLst>
          </p:cNvPr>
          <p:cNvSpPr/>
          <p:nvPr/>
        </p:nvSpPr>
        <p:spPr>
          <a:xfrm>
            <a:off x="2301739" y="770467"/>
            <a:ext cx="6724919" cy="2374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>
                <a:ln w="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b="0" cap="none" spc="0" dirty="0">
                <a:ln w="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0">
                <a:solidFill>
                  <a:schemeClr val="bg1"/>
                </a:solidFill>
              </a:ln>
              <a:solidFill>
                <a:srgbClr val="FF99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3A9D5ED-AF05-4F8B-AD64-8F778318218C}"/>
              </a:ext>
            </a:extLst>
          </p:cNvPr>
          <p:cNvSpPr txBox="1"/>
          <p:nvPr/>
        </p:nvSpPr>
        <p:spPr>
          <a:xfrm>
            <a:off x="4201256" y="1447800"/>
            <a:ext cx="308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7C8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淡水八里一日遊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17991D5-7355-4A5F-B23E-CFE519D4D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56" y="2528643"/>
            <a:ext cx="3842077" cy="288155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E5337B9-BD2F-4DFE-991D-26DEE3B9E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49" y="1748654"/>
            <a:ext cx="7561543" cy="496541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5E36360-1B56-44FD-989A-A00FFB667407}"/>
              </a:ext>
            </a:extLst>
          </p:cNvPr>
          <p:cNvSpPr txBox="1"/>
          <p:nvPr/>
        </p:nvSpPr>
        <p:spPr>
          <a:xfrm>
            <a:off x="9942850" y="4936067"/>
            <a:ext cx="2185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7C80"/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班級：</a:t>
            </a:r>
            <a:r>
              <a:rPr lang="en-US" altLang="zh-TW" sz="2000" dirty="0">
                <a:solidFill>
                  <a:srgbClr val="FF7C80"/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401</a:t>
            </a:r>
          </a:p>
          <a:p>
            <a:r>
              <a:rPr lang="zh-TW" altLang="en-US" sz="2000" dirty="0">
                <a:solidFill>
                  <a:srgbClr val="FF7C80"/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座號：</a:t>
            </a:r>
            <a:r>
              <a:rPr lang="en-US" altLang="zh-TW" sz="2000" dirty="0">
                <a:solidFill>
                  <a:srgbClr val="FF7C80"/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28</a:t>
            </a:r>
            <a:endParaRPr lang="zh-TW" altLang="en-US" sz="2000" dirty="0">
              <a:solidFill>
                <a:srgbClr val="FF7C80"/>
              </a:solidFill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</p:txBody>
      </p:sp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0DA558EF-F416-463E-9618-4B272E808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7581" y="1748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7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D1B6E8BA-B5D4-44AD-B5B0-D7000A8D7312}"/>
              </a:ext>
            </a:extLst>
          </p:cNvPr>
          <p:cNvSpPr txBox="1"/>
          <p:nvPr/>
        </p:nvSpPr>
        <p:spPr>
          <a:xfrm>
            <a:off x="2142067" y="564348"/>
            <a:ext cx="8610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CCCCFF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這裡超好玩 </a:t>
            </a:r>
            <a:r>
              <a:rPr lang="en-US" altLang="zh-TW" sz="4400" dirty="0">
                <a:solidFill>
                  <a:srgbClr val="FFCCCC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So much fun here</a:t>
            </a:r>
          </a:p>
          <a:p>
            <a:endParaRPr lang="en-US" altLang="zh-TW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5004217F-9DF4-45B9-B31A-8175AF370290}"/>
              </a:ext>
            </a:extLst>
          </p:cNvPr>
          <p:cNvGrpSpPr/>
          <p:nvPr/>
        </p:nvGrpSpPr>
        <p:grpSpPr>
          <a:xfrm rot="20927022">
            <a:off x="1384327" y="1893260"/>
            <a:ext cx="4255469" cy="2883557"/>
            <a:chOff x="1694965" y="1987221"/>
            <a:chExt cx="4255469" cy="2883557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B48D701-34E5-4851-B0F6-D20FBE6EE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950" y="2247900"/>
              <a:ext cx="2171700" cy="18288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A0EB97DF-6B3B-434D-9E86-862DF4EB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965" y="1987221"/>
              <a:ext cx="4255469" cy="2883557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3C70422-D97E-4F53-82B4-0600AB5806B0}"/>
                </a:ext>
              </a:extLst>
            </p:cNvPr>
            <p:cNvSpPr txBox="1"/>
            <p:nvPr/>
          </p:nvSpPr>
          <p:spPr>
            <a:xfrm>
              <a:off x="3733800" y="4337379"/>
              <a:ext cx="1847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搭渡輪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A6AE855B-F81E-4E7E-8BED-27980539FC2F}"/>
              </a:ext>
            </a:extLst>
          </p:cNvPr>
          <p:cNvGrpSpPr/>
          <p:nvPr/>
        </p:nvGrpSpPr>
        <p:grpSpPr>
          <a:xfrm rot="824819">
            <a:off x="6457327" y="1966284"/>
            <a:ext cx="4261473" cy="3279932"/>
            <a:chOff x="6235562" y="1987221"/>
            <a:chExt cx="4261473" cy="3279932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E8C78A95-9DD9-43F2-A624-DACEC6E6B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069" y="2510811"/>
              <a:ext cx="2692400" cy="20574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D39B5659-EF54-4560-A9FC-E815608D3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562" y="1987221"/>
              <a:ext cx="4261473" cy="3279932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4AEB83A8-8348-4AB5-B40E-E51AA5677B1F}"/>
                </a:ext>
              </a:extLst>
            </p:cNvPr>
            <p:cNvSpPr txBox="1"/>
            <p:nvPr/>
          </p:nvSpPr>
          <p:spPr>
            <a:xfrm>
              <a:off x="7454900" y="4495656"/>
              <a:ext cx="1435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98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9FF52A6-31EB-4480-B983-84A8CD042E31}"/>
              </a:ext>
            </a:extLst>
          </p:cNvPr>
          <p:cNvSpPr/>
          <p:nvPr/>
        </p:nvSpPr>
        <p:spPr>
          <a:xfrm>
            <a:off x="2582333" y="534184"/>
            <a:ext cx="85725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CCCCFF"/>
                </a:solidFill>
                <a:latin typeface="Blackadder ITC" panose="04020505051007020D02" pitchFamily="82" charset="0"/>
                <a:ea typeface="華康超圓體" panose="020F0C09000000000000" pitchFamily="49" charset="-120"/>
              </a:rPr>
              <a:t>美味的小吃 </a:t>
            </a:r>
            <a:r>
              <a:rPr lang="en-US" altLang="zh-TW" sz="4400" dirty="0">
                <a:solidFill>
                  <a:srgbClr val="FFCCCC"/>
                </a:solidFill>
                <a:latin typeface="Blackadder ITC" panose="04020505051007020D02" pitchFamily="82" charset="0"/>
                <a:ea typeface="華康超圓體" panose="020F0C09000000000000" pitchFamily="49" charset="-120"/>
              </a:rPr>
              <a:t>Delicious snacks</a:t>
            </a:r>
          </a:p>
          <a:p>
            <a:endParaRPr lang="en-US" altLang="zh-TW" sz="2400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661ED27-EF02-4FDC-BD90-F5B8EA38CC25}"/>
              </a:ext>
            </a:extLst>
          </p:cNvPr>
          <p:cNvGrpSpPr/>
          <p:nvPr/>
        </p:nvGrpSpPr>
        <p:grpSpPr>
          <a:xfrm>
            <a:off x="1473200" y="2312987"/>
            <a:ext cx="3136900" cy="2555578"/>
            <a:chOff x="1473200" y="2312987"/>
            <a:chExt cx="3136900" cy="255557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C76DDAA-5C12-4B98-B654-C6F57ED6C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200" y="2312987"/>
              <a:ext cx="259080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34FBF93B-18C1-484C-BA00-4C77206C51B8}"/>
                </a:ext>
              </a:extLst>
            </p:cNvPr>
            <p:cNvSpPr txBox="1"/>
            <p:nvPr/>
          </p:nvSpPr>
          <p:spPr>
            <a:xfrm>
              <a:off x="2044700" y="4406900"/>
              <a:ext cx="256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文徵明體W4(P)" panose="03000400000000000000" pitchFamily="66" charset="-120"/>
                  <a:ea typeface="華康文徵明體W4(P)" panose="03000400000000000000" pitchFamily="66" charset="-120"/>
                </a:rPr>
                <a:t>阿婆鐵蛋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E7CEA3A6-D00F-4A68-BF36-37EB2393F1B3}"/>
              </a:ext>
            </a:extLst>
          </p:cNvPr>
          <p:cNvGrpSpPr/>
          <p:nvPr/>
        </p:nvGrpSpPr>
        <p:grpSpPr>
          <a:xfrm>
            <a:off x="4856234" y="2312987"/>
            <a:ext cx="3708399" cy="2649235"/>
            <a:chOff x="4864101" y="2384953"/>
            <a:chExt cx="3162516" cy="2574632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0102211-CB7A-426A-BE1A-3E8F5D88E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101" y="2384953"/>
              <a:ext cx="2590800" cy="19526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4F7B3AB8-85B5-42A1-8202-1B90A91C4286}"/>
                </a:ext>
              </a:extLst>
            </p:cNvPr>
            <p:cNvSpPr txBox="1"/>
            <p:nvPr/>
          </p:nvSpPr>
          <p:spPr>
            <a:xfrm>
              <a:off x="5605151" y="4497920"/>
              <a:ext cx="2421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行書體" panose="03000509000000000000" pitchFamily="65" charset="-120"/>
                  <a:ea typeface="華康行書體" panose="03000509000000000000" pitchFamily="65" charset="-120"/>
                </a:rPr>
                <a:t>炸蝦捲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B59EE6D-3035-4B55-B325-3C70AB94C1B3}"/>
              </a:ext>
            </a:extLst>
          </p:cNvPr>
          <p:cNvGrpSpPr/>
          <p:nvPr/>
        </p:nvGrpSpPr>
        <p:grpSpPr>
          <a:xfrm>
            <a:off x="8429626" y="2312987"/>
            <a:ext cx="2859616" cy="2723142"/>
            <a:chOff x="8421159" y="2369567"/>
            <a:chExt cx="2859616" cy="272314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23B64712-85EA-456E-B8DA-A99E341A8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159" y="2369567"/>
              <a:ext cx="264795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F060FB4C-92CE-4CA8-A565-EECE44EEF196}"/>
                </a:ext>
              </a:extLst>
            </p:cNvPr>
            <p:cNvSpPr txBox="1"/>
            <p:nvPr/>
          </p:nvSpPr>
          <p:spPr>
            <a:xfrm>
              <a:off x="9291109" y="4631044"/>
              <a:ext cx="1989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行楷體W5" panose="03000509000000000000" pitchFamily="65" charset="-120"/>
                  <a:ea typeface="華康行楷體W5" panose="03000509000000000000" pitchFamily="65" charset="-120"/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64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6" baseType="lpstr">
      <vt:lpstr>華康POP1體W5</vt:lpstr>
      <vt:lpstr>華康文徵明體W4(P)</vt:lpstr>
      <vt:lpstr>華康布丁體W7(P)</vt:lpstr>
      <vt:lpstr>華康行書體</vt:lpstr>
      <vt:lpstr>華康行楷體W5</vt:lpstr>
      <vt:lpstr>華康海報體W9</vt:lpstr>
      <vt:lpstr>華康超圓體</vt:lpstr>
      <vt:lpstr>新細明體</vt:lpstr>
      <vt:lpstr>Arial</vt:lpstr>
      <vt:lpstr>Blackadder ITC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2025-04-01T01:51:05Z</dcterms:created>
  <dcterms:modified xsi:type="dcterms:W3CDTF">2025-06-10T02:10:43Z</dcterms:modified>
</cp:coreProperties>
</file>