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ED3612-A0D6-9147-B93D-DD3E6B4FB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我的寒假生活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73BEC2-2EFC-A81F-7266-06432CAA7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小叮噹主題樂園</a:t>
            </a:r>
            <a:endParaRPr lang="en-US" altLang="zh-TW" dirty="0"/>
          </a:p>
          <a:p>
            <a:r>
              <a:rPr lang="en-US" altLang="zh-TW" dirty="0"/>
              <a:t>P2~P6</a:t>
            </a:r>
          </a:p>
        </p:txBody>
      </p:sp>
    </p:spTree>
    <p:extLst>
      <p:ext uri="{BB962C8B-B14F-4D97-AF65-F5344CB8AC3E}">
        <p14:creationId xmlns:p14="http://schemas.microsoft.com/office/powerpoint/2010/main" val="5547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2576CA-F3AA-69BD-B97E-F40C943F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9" y="5875868"/>
            <a:ext cx="883353" cy="270935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P2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5C70DA-F9D0-4D69-6AEF-721FB8C9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338" y="605300"/>
            <a:ext cx="3953817" cy="5270568"/>
          </a:xfrm>
        </p:spPr>
      </p:pic>
    </p:spTree>
    <p:extLst>
      <p:ext uri="{BB962C8B-B14F-4D97-AF65-F5344CB8AC3E}">
        <p14:creationId xmlns:p14="http://schemas.microsoft.com/office/powerpoint/2010/main" val="132559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2E901-B1EF-41A1-B6CD-F528DAFE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13" y="5181599"/>
            <a:ext cx="1425220" cy="71120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P3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39085A6-7DDB-7C46-8160-953B4F143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358" y="703425"/>
            <a:ext cx="4089284" cy="5451150"/>
          </a:xfrm>
        </p:spPr>
      </p:pic>
    </p:spTree>
    <p:extLst>
      <p:ext uri="{BB962C8B-B14F-4D97-AF65-F5344CB8AC3E}">
        <p14:creationId xmlns:p14="http://schemas.microsoft.com/office/powerpoint/2010/main" val="237881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B79903-1DF3-03E3-351C-2DA14445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87" y="5604764"/>
            <a:ext cx="786214" cy="54220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P4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6542777-0776-FF52-2B36-60EE77C09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129372" y="632708"/>
            <a:ext cx="3933256" cy="5243160"/>
          </a:xfrm>
        </p:spPr>
      </p:pic>
    </p:spTree>
    <p:extLst>
      <p:ext uri="{BB962C8B-B14F-4D97-AF65-F5344CB8AC3E}">
        <p14:creationId xmlns:p14="http://schemas.microsoft.com/office/powerpoint/2010/main" val="13726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F9145-B452-D20F-7451-6A169CB9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8" y="5350932"/>
            <a:ext cx="1210731" cy="53057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P5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FE1A514-910E-8BA3-93AD-7CC79B514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359" y="560464"/>
            <a:ext cx="4123151" cy="5496296"/>
          </a:xfrm>
        </p:spPr>
      </p:pic>
    </p:spTree>
    <p:extLst>
      <p:ext uri="{BB962C8B-B14F-4D97-AF65-F5344CB8AC3E}">
        <p14:creationId xmlns:p14="http://schemas.microsoft.com/office/powerpoint/2010/main" val="193725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A41AAE-8955-3186-8500-065A3F26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04" y="5446359"/>
            <a:ext cx="1526820" cy="60960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P6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928A4C-DFE5-76E5-0B49-F8B4CB3FE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551" y="835378"/>
            <a:ext cx="8434835" cy="4746449"/>
          </a:xfrm>
        </p:spPr>
      </p:pic>
    </p:spTree>
    <p:extLst>
      <p:ext uri="{BB962C8B-B14F-4D97-AF65-F5344CB8AC3E}">
        <p14:creationId xmlns:p14="http://schemas.microsoft.com/office/powerpoint/2010/main" val="2959450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15</Words>
  <Application>Microsoft Office PowerPoint</Application>
  <PresentationFormat>寬螢幕</PresentationFormat>
  <Paragraphs>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9" baseType="lpstr">
      <vt:lpstr>Arial</vt:lpstr>
      <vt:lpstr>Garamond</vt:lpstr>
      <vt:lpstr>有機</vt:lpstr>
      <vt:lpstr>我的寒假生活</vt:lpstr>
      <vt:lpstr>P2</vt:lpstr>
      <vt:lpstr>P3</vt:lpstr>
      <vt:lpstr>P4</vt:lpstr>
      <vt:lpstr>P5</vt:lpstr>
      <vt:lpstr>P6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我的寒假生活</dc:title>
  <dc:creator>潘信偉 潘信偉</dc:creator>
  <cp:lastModifiedBy>潘信偉 潘信偉</cp:lastModifiedBy>
  <cp:revision>1</cp:revision>
  <dcterms:created xsi:type="dcterms:W3CDTF">2024-02-16T12:56:46Z</dcterms:created>
  <dcterms:modified xsi:type="dcterms:W3CDTF">2024-02-16T13:19:05Z</dcterms:modified>
</cp:coreProperties>
</file>