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3199" autoAdjust="0"/>
  </p:normalViewPr>
  <p:slideViewPr>
    <p:cSldViewPr>
      <p:cViewPr>
        <p:scale>
          <a:sx n="60" d="100"/>
          <a:sy n="60" d="100"/>
        </p:scale>
        <p:origin x="-15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F053F2-2F59-4408-BCD1-421A0EBD3963}" type="datetime1">
              <a:rPr lang="zh-TW" altLang="en-US" smtClean="0"/>
              <a:pPr/>
              <a:t>2017/9/23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zh-TW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A67F651-2965-488A-8FBC-32DF07B34045}" type="datetimeFigureOut">
              <a:rPr lang="zh-TW" altLang="en-US" smtClean="0"/>
              <a:pPr/>
              <a:t>2017/9/23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0979EFD-EFC7-41FA-809D-FF11400C8A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1129;&#21448;&#29764;\&#25991;&#20214;\2017&#26257;&#20551;\&#31185;&#23637;\Book1.xlsx!Sheet1!R1C1:R6C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1129;&#21448;&#29764;\&#25991;&#20214;\2017&#26257;&#20551;\&#31185;&#23637;\Book1.xlsx!Sheet2!R1C1:R5C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file:///D:\&#21129;&#21448;&#29764;\&#25991;&#20214;\2017&#26257;&#20551;\&#31185;&#23637;\Book1.xlsx!Sheet3!R1C1:R6C5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2636912"/>
            <a:ext cx="6345302" cy="1410072"/>
          </a:xfrm>
        </p:spPr>
        <p:txBody>
          <a:bodyPr/>
          <a:lstStyle/>
          <a:p>
            <a:pPr algn="ctr"/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蘋果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蘋果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等等我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1194" y="5661248"/>
            <a:ext cx="6345302" cy="1371600"/>
          </a:xfrm>
        </p:spPr>
        <p:txBody>
          <a:bodyPr>
            <a:normAutofit/>
          </a:bodyPr>
          <a:lstStyle/>
          <a:p>
            <a:pPr algn="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6640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劉又瑄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七、研究結果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1628800"/>
            <a:ext cx="151216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實驗一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000" y="1965113"/>
          <a:ext cx="7008441" cy="4416217"/>
        </p:xfrm>
        <a:graphic>
          <a:graphicData uri="http://schemas.openxmlformats.org/drawingml/2006/table">
            <a:tbl>
              <a:tblPr/>
              <a:tblGrid>
                <a:gridCol w="1694912"/>
                <a:gridCol w="1607224"/>
                <a:gridCol w="3706305"/>
              </a:tblGrid>
              <a:tr h="661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solidFill>
                            <a:srgbClr val="FFFF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粉類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91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solidFill>
                            <a:srgbClr val="FFFF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等待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FFFF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  <a:endParaRPr lang="zh-TW" altLang="en-US" sz="1800" b="1" i="0" u="none" strike="noStrike" dirty="0">
                        <a:solidFill>
                          <a:srgbClr val="FFFF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483" marR="7483" marT="74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91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i="0" u="none" strike="noStrike" dirty="0">
                          <a:solidFill>
                            <a:srgbClr val="FFFF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氧化情形 </a:t>
                      </a:r>
                    </a:p>
                  </a:txBody>
                  <a:tcPr marL="7483" marR="7483" marT="74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91A1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奶粉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有阻止蘋果氧化，但不長久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麵粉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無法阻止蘋果氧化，部分氧化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胡椒粉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 dirty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無法阻止蘋果氧化，部分氧化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黑糖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氧化最嚴重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鹽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能阻止蘋果氧化，表面保持原有光澤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咖啡粉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氧化嚴重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白糖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有阻止蘋果氧化，但不長久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可可粉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氧化嚴重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太白粉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有阻止蘋果氧化，但不長久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0"/>
                    </a:solidFill>
                  </a:tcPr>
                </a:tc>
              </a:tr>
              <a:tr h="37548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食用小蘇打粉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三十分鐘 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800" b="0" i="0" u="none" strike="noStrike" dirty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無法阻止蘋果氧化，部分氧化</a:t>
                      </a:r>
                    </a:p>
                  </a:txBody>
                  <a:tcPr marL="7483" marR="7483" marT="748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七、研究結果</a:t>
            </a:r>
            <a:endParaRPr lang="zh-TW" altLang="zh-TW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9552" y="4818518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研究討論：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抗氧化情形如下列說明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鹽＞太白粉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奶粉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、白糖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＞麵粉、</a:t>
            </a:r>
            <a:r>
              <a:rPr kumimoji="1"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胡椒粉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、食用</a:t>
            </a:r>
            <a:r>
              <a:rPr kumimoji="1"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小蘇打粉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＞可可粉、咖啡粉＞</a:t>
            </a:r>
            <a:r>
              <a:rPr kumimoji="1"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黑糖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鹽效果最佳且最持久。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太白粉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奶粉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、白糖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都能阻止，但時間不長。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另外發現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黑糖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看起來氧化的情形最嚴重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99592" y="1628800"/>
            <a:ext cx="151216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實驗一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1" name="Picture 1" descr="D:\劉又瑄\文件\2017暑假\科展\科展照片-20170923\IMG_6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600400" cy="2700300"/>
          </a:xfrm>
          <a:prstGeom prst="rect">
            <a:avLst/>
          </a:prstGeom>
          <a:noFill/>
        </p:spPr>
      </p:pic>
      <p:pic>
        <p:nvPicPr>
          <p:cNvPr id="10242" name="Picture 2" descr="D:\劉又瑄\文件\2017暑假\科展\科展照片-20170923\IMG_6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744416" cy="2808312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4427984" y="3573016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七、研究結果</a:t>
            </a:r>
            <a:endParaRPr lang="zh-TW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900000" y="1627200"/>
            <a:ext cx="144016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實驗二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899592" y="2060848"/>
          <a:ext cx="8064896" cy="2376264"/>
        </p:xfrm>
        <a:graphic>
          <a:graphicData uri="http://schemas.openxmlformats.org/presentationml/2006/ole">
            <p:oleObj spid="_x0000_s9222" name="Worksheet" r:id="rId3" imgW="10534493" imgH="2543264" progId="Excel.Sheet.8">
              <p:link updateAutomatic="1"/>
            </p:oleObj>
          </a:graphicData>
        </a:graphic>
      </p:graphicFrame>
      <p:pic>
        <p:nvPicPr>
          <p:cNvPr id="16" name="Picture 1" descr="D:\劉又瑄\文件\2017暑假\科展\科展照片-20170923\IMG_6823.JPG"/>
          <p:cNvPicPr>
            <a:picLocks noChangeAspect="1" noChangeArrowheads="1"/>
          </p:cNvPicPr>
          <p:nvPr/>
        </p:nvPicPr>
        <p:blipFill>
          <a:blip r:embed="rId4" cstate="print"/>
          <a:srcRect l="7692" t="10256"/>
          <a:stretch>
            <a:fillRect/>
          </a:stretch>
        </p:blipFill>
        <p:spPr bwMode="auto">
          <a:xfrm>
            <a:off x="4932040" y="4606631"/>
            <a:ext cx="2952328" cy="2152739"/>
          </a:xfrm>
          <a:prstGeom prst="rect">
            <a:avLst/>
          </a:prstGeom>
          <a:noFill/>
        </p:spPr>
      </p:pic>
      <p:pic>
        <p:nvPicPr>
          <p:cNvPr id="17" name="Picture 2" descr="D:\劉又瑄\文件\2017暑假\科展\科展照片-20170923\IMG_6820.JPG"/>
          <p:cNvPicPr>
            <a:picLocks noChangeAspect="1" noChangeArrowheads="1"/>
          </p:cNvPicPr>
          <p:nvPr/>
        </p:nvPicPr>
        <p:blipFill>
          <a:blip r:embed="rId5" cstate="print"/>
          <a:srcRect l="12195" t="22764" r="9756"/>
          <a:stretch>
            <a:fillRect/>
          </a:stretch>
        </p:blipFill>
        <p:spPr bwMode="auto">
          <a:xfrm>
            <a:off x="1259632" y="4622758"/>
            <a:ext cx="3024336" cy="2046602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4545141" y="5085184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9592" y="5013176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七、研究結果</a:t>
            </a:r>
            <a:endParaRPr lang="zh-TW" altLang="en-US" sz="44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71600" y="5131058"/>
            <a:ext cx="54938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研究討論：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抗氧化情形如下列說明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米</a:t>
            </a:r>
            <a:r>
              <a:rPr kumimoji="1" lang="zh-TW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酒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＞</a:t>
            </a:r>
            <a:r>
              <a:rPr kumimoji="1" lang="zh-TW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果醋</a:t>
            </a:r>
            <a:r>
              <a:rPr kumimoji="1"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沙拉油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＞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蜂蜜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、黑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麻油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米酒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效果最佳且最持久。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果醋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沙拉油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蜂蜜、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黑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麻油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都不能阻止蘋果氧化。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8195" name="Picture 3" descr="D:\劉又瑄\文件\2017暑假\科展\科展照片-20170923\IMG_6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4069263" cy="3051948"/>
          </a:xfrm>
          <a:prstGeom prst="rect">
            <a:avLst/>
          </a:prstGeom>
          <a:noFill/>
        </p:spPr>
      </p:pic>
      <p:pic>
        <p:nvPicPr>
          <p:cNvPr id="8196" name="Picture 4" descr="D:\劉又瑄\文件\2017暑假\科展\科展照片-20170923\IMG_6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4104456" cy="3078342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4401125" y="3140968"/>
            <a:ext cx="53091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77589" y="3164775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0000" y="1627200"/>
            <a:ext cx="144016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實驗二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七、研究結果</a:t>
            </a:r>
            <a:endParaRPr lang="zh-TW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900000" y="1627200"/>
            <a:ext cx="1031051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實驗三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898525" y="1988840"/>
          <a:ext cx="8066088" cy="2304256"/>
        </p:xfrm>
        <a:graphic>
          <a:graphicData uri="http://schemas.openxmlformats.org/presentationml/2006/ole">
            <p:oleObj spid="_x0000_s7169" name="Worksheet" r:id="rId3" imgW="10534493" imgH="2162343" progId="Excel.Sheet.8">
              <p:link updateAutomatic="1"/>
            </p:oleObj>
          </a:graphicData>
        </a:graphic>
      </p:graphicFrame>
      <p:pic>
        <p:nvPicPr>
          <p:cNvPr id="7" name="圖片 6" descr="IMG_6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455114"/>
            <a:ext cx="3024336" cy="2268252"/>
          </a:xfrm>
          <a:prstGeom prst="rect">
            <a:avLst/>
          </a:prstGeom>
        </p:spPr>
      </p:pic>
      <p:pic>
        <p:nvPicPr>
          <p:cNvPr id="8" name="圖片 7" descr="IMG_6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1" y="4456382"/>
            <a:ext cx="3010135" cy="225760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9592" y="5013176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61165" y="5085184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七、研究結果</a:t>
            </a:r>
            <a:endParaRPr lang="zh-TW" altLang="en-US" sz="44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55576" y="4941168"/>
            <a:ext cx="7704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研究討論：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抗氧化情形如下列說明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密封</a:t>
            </a:r>
            <a:r>
              <a:rPr kumimoji="1"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袋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＞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鋁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箔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紙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保鮮盒</a:t>
            </a:r>
            <a:r>
              <a:rPr kumimoji="1"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＞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保鮮膜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使用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上述</a:t>
            </a:r>
            <a:r>
              <a:rPr kumimoji="1"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保鮮材料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隔絕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空氣接觸，雖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不能完全阻止蘋果氧化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，但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氧化情況並不嚴重。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0000" y="1627200"/>
            <a:ext cx="117506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實驗三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5" name="Picture 1" descr="D:\劉又瑄\文件\2017暑假\科展\科展照片-20170923\IMG_6862.JPG"/>
          <p:cNvPicPr>
            <a:picLocks noChangeAspect="1" noChangeArrowheads="1"/>
          </p:cNvPicPr>
          <p:nvPr/>
        </p:nvPicPr>
        <p:blipFill>
          <a:blip r:embed="rId2" cstate="print"/>
          <a:srcRect b="6061"/>
          <a:stretch>
            <a:fillRect/>
          </a:stretch>
        </p:blipFill>
        <p:spPr bwMode="auto">
          <a:xfrm>
            <a:off x="767190" y="2204864"/>
            <a:ext cx="3876818" cy="2731394"/>
          </a:xfrm>
          <a:prstGeom prst="rect">
            <a:avLst/>
          </a:prstGeom>
          <a:noFill/>
        </p:spPr>
      </p:pic>
      <p:pic>
        <p:nvPicPr>
          <p:cNvPr id="6146" name="Picture 2" descr="D:\劉又瑄\文件\2017暑假\科展\科展照片-20170923\IMG_6863.JPG"/>
          <p:cNvPicPr>
            <a:picLocks noChangeAspect="1" noChangeArrowheads="1"/>
          </p:cNvPicPr>
          <p:nvPr/>
        </p:nvPicPr>
        <p:blipFill>
          <a:blip r:embed="rId3" cstate="print"/>
          <a:srcRect b="14192"/>
          <a:stretch>
            <a:fillRect/>
          </a:stretch>
        </p:blipFill>
        <p:spPr bwMode="auto">
          <a:xfrm>
            <a:off x="4860032" y="2204864"/>
            <a:ext cx="4139952" cy="273630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139952" y="3140968"/>
            <a:ext cx="53091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88424" y="3164775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七、研究結果</a:t>
            </a:r>
            <a:endParaRPr lang="zh-TW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900000" y="1627200"/>
            <a:ext cx="3390909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實驗四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45141" y="5085184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9592" y="5013176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IMG_6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653136"/>
            <a:ext cx="2736304" cy="2052228"/>
          </a:xfrm>
          <a:prstGeom prst="rect">
            <a:avLst/>
          </a:prstGeom>
        </p:spPr>
      </p:pic>
      <p:pic>
        <p:nvPicPr>
          <p:cNvPr id="31747" name="Picture 3" descr="D:\劉又瑄\文件\2017暑假\科展\科展照片-20170923\IMG_6832.JPG"/>
          <p:cNvPicPr>
            <a:picLocks noChangeAspect="1" noChangeArrowheads="1"/>
          </p:cNvPicPr>
          <p:nvPr/>
        </p:nvPicPr>
        <p:blipFill>
          <a:blip r:embed="rId4" cstate="print"/>
          <a:srcRect b="6115"/>
          <a:stretch>
            <a:fillRect/>
          </a:stretch>
        </p:blipFill>
        <p:spPr bwMode="auto">
          <a:xfrm>
            <a:off x="1403648" y="4653136"/>
            <a:ext cx="2883181" cy="2030166"/>
          </a:xfrm>
          <a:prstGeom prst="rect">
            <a:avLst/>
          </a:prstGeom>
          <a:noFill/>
        </p:spPr>
      </p:pic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115616" y="2060848"/>
          <a:ext cx="7704856" cy="2376264"/>
        </p:xfrm>
        <a:graphic>
          <a:graphicData uri="http://schemas.openxmlformats.org/presentationml/2006/ole">
            <p:oleObj spid="_x0000_s31748" name="Worksheet" r:id="rId5" imgW="10534493" imgH="2543264" progId="Excel.Sheet.8">
              <p:link updateAutomatic="1"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IMG_6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132856"/>
            <a:ext cx="3923928" cy="2942946"/>
          </a:xfrm>
          <a:prstGeom prst="rect">
            <a:avLst/>
          </a:prstGeom>
        </p:spPr>
      </p:pic>
      <p:pic>
        <p:nvPicPr>
          <p:cNvPr id="9" name="圖片 8" descr="IMG_6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2114854"/>
            <a:ext cx="3960441" cy="29703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七、研究結果</a:t>
            </a:r>
            <a:endParaRPr lang="zh-TW" altLang="en-US" sz="44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71600" y="5131058"/>
            <a:ext cx="48013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研究討論：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抗氧化情形如下列說明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碳酸水、檸檬汁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＞</a:t>
            </a:r>
            <a:r>
              <a:rPr kumimoji="1"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蔥汁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＞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薑汁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地瓜葉汁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碳酸水、檸檬汁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效果最佳且最持久。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蔥汁、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薑汁</a:t>
            </a:r>
            <a:r>
              <a:rPr kumimoji="1" lang="zh-TW" altLang="zh-TW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地瓜葉汁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都不能阻止蘋果氧化。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01125" y="3068960"/>
            <a:ext cx="53091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32440" y="3164775"/>
            <a:ext cx="53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鐘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0000" y="1627200"/>
            <a:ext cx="3390909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實驗四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202776" cy="1143000"/>
          </a:xfrm>
        </p:spPr>
        <p:txBody>
          <a:bodyPr>
            <a:no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九、研究結論</a:t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0612" y="1484784"/>
            <a:ext cx="7202776" cy="4495800"/>
          </a:xfrm>
        </p:spPr>
        <p:txBody>
          <a:bodyPr>
            <a:normAutofit fontScale="25000" lnSpcReduction="20000"/>
          </a:bodyPr>
          <a:lstStyle/>
          <a:p>
            <a:pPr marL="273050" lvl="0" indent="-277813">
              <a:lnSpc>
                <a:spcPct val="110000"/>
              </a:lnSpc>
              <a:buNone/>
            </a:pP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一般水果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如蘋果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切開後放置一會兒後會變褐色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褐變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，主要是因為植物裡的氧化酵素催化一些酚類化合物進行氧化反應，產生褐色的色素造成，酵素及酚化合物的含量決定褐變的傾向。</a:t>
            </a:r>
          </a:p>
          <a:p>
            <a:pPr marL="273050" lvl="0" indent="-277813">
              <a:lnSpc>
                <a:spcPct val="110000"/>
              </a:lnSpc>
              <a:buNone/>
            </a:pP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蘋果氧化是因為蘋果內所含的鐵質氧化了的關係，但是不是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"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鐵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"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的氧化，而是一種叫多酚的有機物質在酵素的促成下氧化的結果，所以說，最好的方法就是將蘋果隔絕氧氣，像是抹鹽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...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等等，所以完全隔開空氣就不會產生氧化作用，蘋果就不會變色了。另外用保鮮膜包好以隔絕空氣放入冰箱，應該可以使氧化情況減弱。</a:t>
            </a:r>
          </a:p>
          <a:p>
            <a:pPr marL="366713" indent="-371475">
              <a:lnSpc>
                <a:spcPct val="110000"/>
              </a:lnSpc>
              <a:buNone/>
            </a:pP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檸檬中含有維生素</a:t>
            </a:r>
            <a:r>
              <a:rPr lang="en-US" altLang="zh-TW" sz="9600" dirty="0" err="1" smtClean="0"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、維生素</a:t>
            </a:r>
            <a:r>
              <a:rPr lang="en-US" altLang="zh-TW" sz="9600" dirty="0" err="1" smtClean="0">
                <a:latin typeface="標楷體" pitchFamily="65" charset="-120"/>
                <a:ea typeface="標楷體" pitchFamily="65" charset="-120"/>
              </a:rPr>
              <a:t>B2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、維生素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等多種營養成分，此外，還含有豐富的有機酸、檸檬酸及高度鹼性，具有很強的抗氧化作用。 </a:t>
            </a:r>
          </a:p>
          <a:p>
            <a:pPr marL="366713" indent="-371475">
              <a:lnSpc>
                <a:spcPct val="110000"/>
              </a:lnSpc>
              <a:buNone/>
            </a:pP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2" y="548680"/>
            <a:ext cx="7202776" cy="975320"/>
          </a:xfrm>
        </p:spPr>
        <p:txBody>
          <a:bodyPr>
            <a:noAutofit/>
          </a:bodyPr>
          <a:lstStyle/>
          <a:p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參考資料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奇摩知識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+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科技大觀園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2011/05/04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遠哲科學教育基金會發現月刊第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124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期</a:t>
            </a: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、研究動機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0612" y="1813520"/>
            <a:ext cx="7202776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每個星期三下午是安親班蔬果分享日，早上準備在保鮮盒裡的蘋果總是變黃（氧化了），所以想了解蘋果切開後為何會氧化，除了常見的鹽，是否還有其他方法阻止蘋果氧化。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0612" y="2101552"/>
            <a:ext cx="7202776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謝謝指導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三、研究目的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72816"/>
            <a:ext cx="7202776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一、表面塗上什麼樣的粉末能阻止蘋果氧化？</a:t>
            </a:r>
          </a:p>
          <a:p>
            <a:pPr>
              <a:spcBef>
                <a:spcPts val="3000"/>
              </a:spcBef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二、什麼樣的液體能阻止蘋果氧化？</a:t>
            </a:r>
          </a:p>
          <a:p>
            <a:pPr>
              <a:spcBef>
                <a:spcPts val="3000"/>
              </a:spcBef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三、什麼樣的包裝材質能阻止蘋果氧化？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3000"/>
              </a:spcBef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四、用市面上抗氧化的天然食物做成的汁液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能阻止蘋果氧化？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四、研究設備及器材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一、研究設備：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塑膠杯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個、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筷子、量秤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728663" indent="-728663"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二、器材部份：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728663" indent="-728663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蘋果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顆、檸檬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顆、各種調味料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鹽、黑糖、胡椒粉、麵粉、奶粉、咖啡粉、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白糖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、可可粉、太白粉和食用小蘇打粉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蜂蜜、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果醋、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米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酒、沙拉油、黑麻油、保鮮膜、鋁箔紙、密封袋、保鮮盒。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五、研究過程及方法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8173388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實驗一：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一、目的：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表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面塗上什麼樣的粉末能阻止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蘋果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氧化？</a:t>
            </a:r>
          </a:p>
          <a:p>
            <a:pPr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二、步驟：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將倒有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鹽、黑糖、胡椒粉、麵粉、奶粉、咖啡粉、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白糖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、可可粉、太白粉和食用小蘇打粉各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公克的塑膠杯中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各別放入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紐西蘭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4131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蘋果切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1cm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正方體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，並利用筷子讓蘋果切片均勻沾佈粉末，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三十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分鐘後，用清水沖一遍，看看其氧化的情形。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分別拍照記錄列表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五、研究過程及方法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6000" y="1555200"/>
            <a:ext cx="8136480" cy="4495800"/>
          </a:xfrm>
        </p:spPr>
        <p:txBody>
          <a:bodyPr/>
          <a:lstStyle/>
          <a:p>
            <a:pPr>
              <a:buNone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實驗二：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一、目的：什麼樣的液體能阻止蘋果氧化？</a:t>
            </a:r>
          </a:p>
          <a:p>
            <a:pPr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二、步驟：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將倒有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蜂蜜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、果醋、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米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酒、沙拉油和黑麻油的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塑膠杯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中，各別放入一片紐西蘭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4131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蘋果切片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1cm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正方體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每隔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十五分鐘後看是否有氧化情形。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分別拍照記錄列表。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五、研究過程及方法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6000" y="1555200"/>
            <a:ext cx="8173388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實驗三：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一、目的：什麼樣的包裝材質能阻止蘋果氧化？</a:t>
            </a:r>
          </a:p>
          <a:p>
            <a:pPr lvl="0"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二、步驟：</a:t>
            </a:r>
          </a:p>
          <a:p>
            <a:pPr marL="360363" lvl="0" indent="-365125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將紐西蘭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4131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蘋果切片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1cm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正方體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，分別放入保鮮膜、鋁箔紙、密封袋和保鮮盒中，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每隔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十五分鐘後看是否有氧化情形。</a:t>
            </a:r>
          </a:p>
          <a:p>
            <a:pPr lvl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分別拍照記錄列表。 </a:t>
            </a:r>
          </a:p>
          <a:p>
            <a:pPr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五、研究過程及方法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6000" y="1555200"/>
            <a:ext cx="81720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一、目的：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用市面上抗氧化的天然食物做成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的汁液能阻止蘋果氧化？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3000"/>
              </a:spcBef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二、步驟：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將倒有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碳酸水、檸檬水、薑汁、蔥汁、地瓜葉汁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塑膠杯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中，各別放入一片紐西蘭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4131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蘋果切片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1cm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正方體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每隔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十五分鐘後看是否有氧化情形。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分別拍照記錄列表。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研究設備及器材照片</a:t>
            </a:r>
            <a:endParaRPr lang="zh-TW" altLang="zh-TW" sz="4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D:\劉又瑄\文件\2017暑假\科展\科展照片-20170923\IMG_6808.JPG"/>
          <p:cNvPicPr>
            <a:picLocks noChangeAspect="1" noChangeArrowheads="1"/>
          </p:cNvPicPr>
          <p:nvPr/>
        </p:nvPicPr>
        <p:blipFill>
          <a:blip r:embed="rId2" cstate="print"/>
          <a:srcRect l="1086" b="3011"/>
          <a:stretch>
            <a:fillRect/>
          </a:stretch>
        </p:blipFill>
        <p:spPr bwMode="auto">
          <a:xfrm>
            <a:off x="1403648" y="1700808"/>
            <a:ext cx="6560440" cy="4824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61_TF02801109.potx" id="{CAED8D55-628D-4CEE-BA56-0BC3C6B7EBC5}" vid="{020EB3E6-9618-43CF-AEDB-171E9E08BD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388</TotalTime>
  <Words>1195</Words>
  <Application>Microsoft Office PowerPoint</Application>
  <PresentationFormat>如螢幕大小 (4:3)</PresentationFormat>
  <Paragraphs>177</Paragraphs>
  <Slides>20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連結</vt:lpstr>
      </vt:variant>
      <vt:variant>
        <vt:i4>3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佈景主題1</vt:lpstr>
      <vt:lpstr>D:\劉又瑄\文件\2017暑假\科展\Book1.xlsx!Sheet1!R1C1:R6C5</vt:lpstr>
      <vt:lpstr>D:\劉又瑄\文件\2017暑假\科展\Book1.xlsx!Sheet2!R1C1:R5C5</vt:lpstr>
      <vt:lpstr>D:\劉又瑄\文件\2017暑假\科展\Book1.xlsx!Sheet3!R1C1:R6C5</vt:lpstr>
      <vt:lpstr>蘋果…蘋果等等我</vt:lpstr>
      <vt:lpstr>二、研究動機</vt:lpstr>
      <vt:lpstr>三、研究目的</vt:lpstr>
      <vt:lpstr>四、研究設備及器材</vt:lpstr>
      <vt:lpstr>五、研究過程及方法</vt:lpstr>
      <vt:lpstr>五、研究過程及方法</vt:lpstr>
      <vt:lpstr>五、研究過程及方法</vt:lpstr>
      <vt:lpstr>五、研究過程及方法</vt:lpstr>
      <vt:lpstr>研究設備及器材照片</vt:lpstr>
      <vt:lpstr>七、研究結果</vt:lpstr>
      <vt:lpstr>七、研究結果</vt:lpstr>
      <vt:lpstr>七、研究結果</vt:lpstr>
      <vt:lpstr>七、研究結果</vt:lpstr>
      <vt:lpstr>七、研究結果</vt:lpstr>
      <vt:lpstr>七、研究結果</vt:lpstr>
      <vt:lpstr>七、研究結果</vt:lpstr>
      <vt:lpstr>七、研究結果</vt:lpstr>
      <vt:lpstr>九、研究結論 </vt:lpstr>
      <vt:lpstr> 參考資料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chippy0422</dc:creator>
  <cp:lastModifiedBy>chippy0422</cp:lastModifiedBy>
  <cp:revision>49</cp:revision>
  <dcterms:created xsi:type="dcterms:W3CDTF">2017-08-31T13:01:32Z</dcterms:created>
  <dcterms:modified xsi:type="dcterms:W3CDTF">2017-09-23T12:01:50Z</dcterms:modified>
</cp:coreProperties>
</file>