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41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81216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80084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034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095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3197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563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01240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5570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87698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7849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42119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95520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14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21848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2578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61972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0859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8884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4255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10890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9403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9972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8998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29" y="-1256500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29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29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6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6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990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"/>
            <a:ext cx="12192000" cy="7751100"/>
          </a:xfrm>
          <a:prstGeom prst="rect">
            <a:avLst/>
          </a:prstGeom>
          <a:noFill/>
          <a:ln w="9525" cap="flat" cmpd="sng">
            <a:solidFill>
              <a:srgbClr val="EFEFE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5" name="Shape 85"/>
          <p:cNvSpPr/>
          <p:nvPr/>
        </p:nvSpPr>
        <p:spPr>
          <a:xfrm>
            <a:off x="13140253" y="3922228"/>
            <a:ext cx="2093698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921075" y="1565974"/>
            <a:ext cx="10783546" cy="14975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吉祥的代表～喜鵲</a:t>
            </a:r>
          </a:p>
        </p:txBody>
      </p:sp>
      <p:sp>
        <p:nvSpPr>
          <p:cNvPr id="87" name="Shape 87"/>
          <p:cNvSpPr/>
          <p:nvPr/>
        </p:nvSpPr>
        <p:spPr>
          <a:xfrm>
            <a:off x="6508496" y="5083975"/>
            <a:ext cx="5124509" cy="12189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Arial"/>
              </a:rPr>
              <a:t>組員:陳恩祈    廖翊岑</a:t>
            </a:r>
            <a:b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Arial"/>
              </a:rPr>
              <a:t>指導老師: 姜明雄老師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0"/>
            <a:ext cx="121922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141225" y="5569400"/>
            <a:ext cx="9561600" cy="113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會在巢裡加上泥土、羽毛、棉絮、獸毛。喜鵲，有沿用舊巢的習慣。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" y="0"/>
            <a:ext cx="1219169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7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57923" cy="68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/>
          <p:nvPr/>
        </p:nvSpPr>
        <p:spPr>
          <a:xfrm>
            <a:off x="4657925" y="0"/>
            <a:ext cx="7534200" cy="2003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喜鵲食性頗廣，吃昆蟲、爬蟲、鼠類、鳥卵、漿果、種子等。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0" y="6488667"/>
            <a:ext cx="212501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圖片來源:維基百科</a:t>
            </a:r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925" y="2179050"/>
            <a:ext cx="7534199" cy="473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5368" y="0"/>
            <a:ext cx="12192000" cy="77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-26700" y="6282400"/>
            <a:ext cx="2657999" cy="838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圖片來源:維基百科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-423300" y="94425"/>
            <a:ext cx="3623700" cy="785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牠的敵人</a:t>
            </a:r>
          </a:p>
        </p:txBody>
      </p:sp>
      <p:sp>
        <p:nvSpPr>
          <p:cNvPr id="194" name="Shape 194"/>
          <p:cNvSpPr/>
          <p:nvPr/>
        </p:nvSpPr>
        <p:spPr>
          <a:xfrm>
            <a:off x="0" y="763875"/>
            <a:ext cx="3200399" cy="70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1.遊隼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3770"/>
            <a:ext cx="12192000" cy="750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68" y="6430042"/>
            <a:ext cx="2172703" cy="85591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/>
          <p:nvPr/>
        </p:nvSpPr>
        <p:spPr>
          <a:xfrm>
            <a:off x="124672" y="7175"/>
            <a:ext cx="3024899" cy="53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2.蒼鷹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/>
        </p:nvSpPr>
        <p:spPr>
          <a:xfrm>
            <a:off x="0" y="0"/>
            <a:ext cx="22182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3.紅隼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0" y="193400"/>
            <a:ext cx="4538099" cy="636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4.鳳頭蒼鷹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hape 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78701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/>
          <p:nvPr/>
        </p:nvSpPr>
        <p:spPr>
          <a:xfrm>
            <a:off x="8974674" y="468175"/>
            <a:ext cx="2912399" cy="1750200"/>
          </a:xfrm>
          <a:prstGeom prst="wedgeRoundRectCallout">
            <a:avLst>
              <a:gd name="adj1" fmla="val -162215"/>
              <a:gd name="adj2" fmla="val 62571"/>
              <a:gd name="adj3" fmla="val 0"/>
            </a:avLst>
          </a:prstGeom>
          <a:solidFill>
            <a:srgbClr val="B6D7A8"/>
          </a:solidFill>
          <a:ln w="76200" cap="flat" cmpd="sng">
            <a:solidFill>
              <a:srgbClr val="20124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偶是喜鵲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 descr="喜鵲圖片02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97843" cy="694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1004550" y="347730"/>
            <a:ext cx="9839459" cy="923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無獎徵答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377413" y="1271058"/>
            <a:ext cx="11273400" cy="1617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9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喜鵲的羽色特徵是?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0" y="0"/>
            <a:ext cx="11633100" cy="226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9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會因光線而改變</a:t>
            </a:r>
          </a:p>
        </p:txBody>
      </p:sp>
      <p:sp>
        <p:nvSpPr>
          <p:cNvPr id="224" name="Shape 224"/>
          <p:cNvSpPr/>
          <p:nvPr/>
        </p:nvSpPr>
        <p:spPr>
          <a:xfrm>
            <a:off x="1610434" y="3125338"/>
            <a:ext cx="4039737" cy="1992571"/>
          </a:xfrm>
          <a:prstGeom prst="wedgeRectCallout">
            <a:avLst>
              <a:gd name="adj1" fmla="val 87072"/>
              <a:gd name="adj2" fmla="val 26754"/>
            </a:avLst>
          </a:prstGeom>
          <a:solidFill>
            <a:schemeClr val="accent1"/>
          </a:solidFill>
          <a:ln w="25400" cap="flat" cmpd="sng">
            <a:solidFill>
              <a:srgbClr val="42719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你答對了嗎?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4256" y="2707700"/>
            <a:ext cx="3413638" cy="3531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100"/>
            <a:ext cx="12192000" cy="68368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/>
          <p:nvPr/>
        </p:nvSpPr>
        <p:spPr>
          <a:xfrm>
            <a:off x="1473799" y="1959925"/>
            <a:ext cx="9100697" cy="32393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A9999"/>
                </a:solidFill>
                <a:latin typeface="Arial"/>
              </a:rPr>
              <a:t>謝謝大家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/>
        </p:nvSpPr>
        <p:spPr>
          <a:xfrm>
            <a:off x="0" y="0"/>
            <a:ext cx="12192000" cy="118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喜鵲是康熙年間自大陸引進臺灣，至今有200多年的歷史。</a:t>
            </a:r>
          </a:p>
        </p:txBody>
      </p:sp>
      <p:pic>
        <p:nvPicPr>
          <p:cNvPr id="99" name="Shape 99" descr="黃龍旗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4000"/>
            <a:ext cx="6096000" cy="40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499" y="1185300"/>
            <a:ext cx="3619500" cy="56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4064075" y="1083750"/>
            <a:ext cx="4741199" cy="1845599"/>
          </a:xfrm>
          <a:prstGeom prst="curvedDownArrow">
            <a:avLst>
              <a:gd name="adj1" fmla="val 16027"/>
              <a:gd name="adj2" fmla="val 22454"/>
              <a:gd name="adj3" fmla="val 45058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/>
        </p:nvSpPr>
        <p:spPr>
          <a:xfrm>
            <a:off x="0" y="0"/>
            <a:ext cx="12192000" cy="129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9400"/>
            <a:ext cx="3387299" cy="53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0" y="-118525"/>
            <a:ext cx="12192000" cy="113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喜鵲又名客鳥，以台南分佈最多，西部平原也有穩定族群。 東部沒有喜鵲。</a:t>
            </a:r>
          </a:p>
        </p:txBody>
      </p:sp>
      <p:pic>
        <p:nvPicPr>
          <p:cNvPr id="109" name="Shape 109" descr="長安校景-櫻花.jp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876" y="1549399"/>
            <a:ext cx="7078124" cy="53085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-84675" y="6485400"/>
            <a:ext cx="4961400" cy="3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資料來源為：台灣大學數位動物博物館網站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 descr="牛郎織女圖片06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73" y="0"/>
            <a:ext cx="566292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-1" y="0"/>
            <a:ext cx="6529200" cy="183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牠們在空中搭起鵲橋供牛郎、織女相會用。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9149400" y="5986500"/>
            <a:ext cx="3042599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圖片來源:維基百科</a:t>
            </a: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3324"/>
            <a:ext cx="6587651" cy="516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/>
          <p:nvPr/>
        </p:nvSpPr>
        <p:spPr>
          <a:xfrm>
            <a:off x="547125" y="2452525"/>
            <a:ext cx="555000" cy="465600"/>
          </a:xfrm>
          <a:prstGeom prst="ellipse">
            <a:avLst/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2223525" y="4698125"/>
            <a:ext cx="664800" cy="667200"/>
          </a:xfrm>
          <a:prstGeom prst="ellipse">
            <a:avLst/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5031375" y="0"/>
            <a:ext cx="7109999" cy="276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喜鵲站在梅花樹樹梢代表喜上眉梢，有吉利的意思。也出過郵票。</a:t>
            </a:r>
          </a:p>
        </p:txBody>
      </p:sp>
      <p:pic>
        <p:nvPicPr>
          <p:cNvPr id="126" name="Shape 126" descr="喜上眉梢02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373" y="2760150"/>
            <a:ext cx="7109848" cy="40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 descr="喜上眉梢03.jp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313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/>
        </p:nvSpPr>
        <p:spPr>
          <a:xfrm>
            <a:off x="312475" y="131575"/>
            <a:ext cx="2346000" cy="26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長安也出現過喜鵲喔</a:t>
            </a:r>
          </a:p>
        </p:txBody>
      </p:sp>
      <p:pic>
        <p:nvPicPr>
          <p:cNvPr id="133" name="Shape 133" descr="DSC_0004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3153" y="0"/>
            <a:ext cx="915884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 rot="10800000">
            <a:off x="5296282" y="2251049"/>
            <a:ext cx="785700" cy="5537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AA84F"/>
          </a:solidFill>
          <a:ln w="28575" cap="flat" cmpd="sng">
            <a:solidFill>
              <a:srgbClr val="BF9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6398748" y="2235600"/>
            <a:ext cx="3863698" cy="58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羽色會因光線改變</a:t>
            </a:r>
          </a:p>
        </p:txBody>
      </p:sp>
      <p:pic>
        <p:nvPicPr>
          <p:cNvPr id="140" name="Shape 140" descr="喜鵲圖片02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700"/>
            <a:ext cx="12192000" cy="6911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Shape 141"/>
          <p:cNvCxnSpPr/>
          <p:nvPr/>
        </p:nvCxnSpPr>
        <p:spPr>
          <a:xfrm rot="10800000" flipH="1">
            <a:off x="920371" y="5943678"/>
            <a:ext cx="10238699" cy="164700"/>
          </a:xfrm>
          <a:prstGeom prst="straightConnector1">
            <a:avLst/>
          </a:prstGeom>
          <a:noFill/>
          <a:ln w="1143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" name="Shape 142"/>
          <p:cNvSpPr/>
          <p:nvPr/>
        </p:nvSpPr>
        <p:spPr>
          <a:xfrm>
            <a:off x="2533217" y="6026476"/>
            <a:ext cx="3037799" cy="831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zh-TW" sz="6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45cm</a:t>
            </a:r>
          </a:p>
        </p:txBody>
      </p:sp>
      <p:sp>
        <p:nvSpPr>
          <p:cNvPr id="143" name="Shape 143"/>
          <p:cNvSpPr/>
          <p:nvPr/>
        </p:nvSpPr>
        <p:spPr>
          <a:xfrm rot="2558481">
            <a:off x="6110144" y="2464965"/>
            <a:ext cx="2984468" cy="1247967"/>
          </a:xfrm>
          <a:prstGeom prst="rightArrow">
            <a:avLst>
              <a:gd name="adj1" fmla="val 50000"/>
              <a:gd name="adj2" fmla="val 58279"/>
            </a:avLst>
          </a:prstGeom>
          <a:solidFill>
            <a:srgbClr val="5B0F00"/>
          </a:solidFill>
          <a:ln w="762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純白色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Shape 144"/>
          <p:cNvCxnSpPr/>
          <p:nvPr/>
        </p:nvCxnSpPr>
        <p:spPr>
          <a:xfrm rot="10800000" flipH="1">
            <a:off x="245309" y="4036337"/>
            <a:ext cx="5732099" cy="980999"/>
          </a:xfrm>
          <a:prstGeom prst="straightConnector1">
            <a:avLst/>
          </a:prstGeom>
          <a:noFill/>
          <a:ln w="1143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Shape 145"/>
          <p:cNvSpPr/>
          <p:nvPr/>
        </p:nvSpPr>
        <p:spPr>
          <a:xfrm>
            <a:off x="1772500" y="3487846"/>
            <a:ext cx="2010599" cy="696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zh-TW" sz="6000" b="1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26cm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2170875" y="608500"/>
            <a:ext cx="5970000" cy="593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65775" y="49350"/>
            <a:ext cx="10558500" cy="97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頭、胸、頸亮墨綠帶紫。翅膀黑。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756525" y="2697150"/>
            <a:ext cx="1924199" cy="60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350" y="100"/>
            <a:ext cx="122681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</Words>
  <Application>Microsoft Office PowerPoint</Application>
  <PresentationFormat>寬螢幕</PresentationFormat>
  <Paragraphs>30</Paragraphs>
  <Slides>22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panda</cp:lastModifiedBy>
  <cp:revision>2</cp:revision>
  <dcterms:modified xsi:type="dcterms:W3CDTF">2017-06-07T15:25:18Z</dcterms:modified>
</cp:coreProperties>
</file>