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6AF2D7EC-6CCF-4D91-BB3B-09001C10CE2C}">
          <p14:sldIdLst>
            <p14:sldId id="256"/>
          </p14:sldIdLst>
        </p14:section>
        <p14:section name="未命名的章節" id="{88BF23BA-DC0A-4D91-AD48-635D10221B57}">
          <p14:sldIdLst>
            <p14:sldId id="258"/>
            <p14:sldId id="259"/>
            <p14:sldId id="26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8063C-62D8-45BB-9798-C1B9B896AEAB}" type="datetimeFigureOut">
              <a:rPr lang="zh-TW" altLang="en-US" smtClean="0"/>
              <a:t>2019/3/27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AC4D2-3E0E-4DF7-878D-5E35AFEDE29B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5731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8063C-62D8-45BB-9798-C1B9B896AEAB}" type="datetimeFigureOut">
              <a:rPr lang="zh-TW" altLang="en-US" smtClean="0"/>
              <a:t>2019/3/27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AC4D2-3E0E-4DF7-878D-5E35AFEDE2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7644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8063C-62D8-45BB-9798-C1B9B896AEAB}" type="datetimeFigureOut">
              <a:rPr lang="zh-TW" altLang="en-US" smtClean="0"/>
              <a:t>2019/3/27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AC4D2-3E0E-4DF7-878D-5E35AFEDE2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6474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8063C-62D8-45BB-9798-C1B9B896AEAB}" type="datetimeFigureOut">
              <a:rPr lang="zh-TW" altLang="en-US" smtClean="0"/>
              <a:t>2019/3/27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AC4D2-3E0E-4DF7-878D-5E35AFEDE29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427872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8063C-62D8-45BB-9798-C1B9B896AEAB}" type="datetimeFigureOut">
              <a:rPr lang="zh-TW" altLang="en-US" smtClean="0"/>
              <a:t>2019/3/27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AC4D2-3E0E-4DF7-878D-5E35AFEDE2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91327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8063C-62D8-45BB-9798-C1B9B896AEAB}" type="datetimeFigureOut">
              <a:rPr lang="zh-TW" altLang="en-US" smtClean="0"/>
              <a:t>2019/3/27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AC4D2-3E0E-4DF7-878D-5E35AFEDE29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21052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8063C-62D8-45BB-9798-C1B9B896AEAB}" type="datetimeFigureOut">
              <a:rPr lang="zh-TW" altLang="en-US" smtClean="0"/>
              <a:t>2019/3/27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AC4D2-3E0E-4DF7-878D-5E35AFEDE2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63567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8063C-62D8-45BB-9798-C1B9B896AEAB}" type="datetimeFigureOut">
              <a:rPr lang="zh-TW" altLang="en-US" smtClean="0"/>
              <a:t>2019/3/27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AC4D2-3E0E-4DF7-878D-5E35AFEDE2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17560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8063C-62D8-45BB-9798-C1B9B896AEAB}" type="datetimeFigureOut">
              <a:rPr lang="zh-TW" altLang="en-US" smtClean="0"/>
              <a:t>2019/3/27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AC4D2-3E0E-4DF7-878D-5E35AFEDE2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7933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8063C-62D8-45BB-9798-C1B9B896AEAB}" type="datetimeFigureOut">
              <a:rPr lang="zh-TW" altLang="en-US" smtClean="0"/>
              <a:t>2019/3/27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AC4D2-3E0E-4DF7-878D-5E35AFEDE2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407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8063C-62D8-45BB-9798-C1B9B896AEAB}" type="datetimeFigureOut">
              <a:rPr lang="zh-TW" altLang="en-US" smtClean="0"/>
              <a:t>2019/3/27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AC4D2-3E0E-4DF7-878D-5E35AFEDE2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3891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8063C-62D8-45BB-9798-C1B9B896AEAB}" type="datetimeFigureOut">
              <a:rPr lang="zh-TW" altLang="en-US" smtClean="0"/>
              <a:t>2019/3/27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AC4D2-3E0E-4DF7-878D-5E35AFEDE2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6202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8063C-62D8-45BB-9798-C1B9B896AEAB}" type="datetimeFigureOut">
              <a:rPr lang="zh-TW" altLang="en-US" smtClean="0"/>
              <a:t>2019/3/27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AC4D2-3E0E-4DF7-878D-5E35AFEDE2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0871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8063C-62D8-45BB-9798-C1B9B896AEAB}" type="datetimeFigureOut">
              <a:rPr lang="zh-TW" altLang="en-US" smtClean="0"/>
              <a:t>2019/3/27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AC4D2-3E0E-4DF7-878D-5E35AFEDE2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7043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8063C-62D8-45BB-9798-C1B9B896AEAB}" type="datetimeFigureOut">
              <a:rPr lang="zh-TW" altLang="en-US" smtClean="0"/>
              <a:t>2019/3/27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AC4D2-3E0E-4DF7-878D-5E35AFEDE2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4667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8063C-62D8-45BB-9798-C1B9B896AEAB}" type="datetimeFigureOut">
              <a:rPr lang="zh-TW" altLang="en-US" smtClean="0"/>
              <a:t>2019/3/27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AC4D2-3E0E-4DF7-878D-5E35AFEDE2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1174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8063C-62D8-45BB-9798-C1B9B896AEAB}" type="datetimeFigureOut">
              <a:rPr lang="zh-TW" altLang="en-US" smtClean="0"/>
              <a:t>2019/3/27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AC4D2-3E0E-4DF7-878D-5E35AFEDE2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8977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E88063C-62D8-45BB-9798-C1B9B896AEAB}" type="datetimeFigureOut">
              <a:rPr lang="zh-TW" altLang="en-US" smtClean="0"/>
              <a:t>2019/3/27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96AC4D2-3E0E-4DF7-878D-5E35AFEDE2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73985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  <p:sldLayoutId id="214748369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ZYuqVWCYcA" TargetMode="Externa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074277" y="0"/>
            <a:ext cx="7977351" cy="2680139"/>
          </a:xfrm>
        </p:spPr>
        <p:txBody>
          <a:bodyPr>
            <a:normAutofit/>
          </a:bodyPr>
          <a:lstStyle/>
          <a:p>
            <a:pPr algn="ctr"/>
            <a:r>
              <a:rPr lang="zh-TW" altLang="en-US" sz="9600" dirty="0" smtClean="0">
                <a:solidFill>
                  <a:schemeClr val="accent4"/>
                </a:solidFill>
              </a:rPr>
              <a:t>網</a:t>
            </a:r>
            <a:r>
              <a:rPr lang="zh-TW" altLang="en-US" sz="9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路</a:t>
            </a:r>
            <a:r>
              <a:rPr lang="zh-TW" altLang="en-US" sz="9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霸</a:t>
            </a:r>
            <a:r>
              <a:rPr lang="zh-TW" altLang="en-US" sz="9600" dirty="0" smtClean="0">
                <a:solidFill>
                  <a:srgbClr val="FF0000"/>
                </a:solidFill>
              </a:rPr>
              <a:t>凌</a:t>
            </a:r>
            <a:endParaRPr lang="zh-TW" altLang="en-US" sz="9600" dirty="0">
              <a:solidFill>
                <a:srgbClr val="FF0000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6148553"/>
            <a:ext cx="2506719" cy="709447"/>
          </a:xfrm>
        </p:spPr>
        <p:txBody>
          <a:bodyPr>
            <a:normAutofit/>
          </a:bodyPr>
          <a:lstStyle/>
          <a:p>
            <a:r>
              <a:rPr lang="zh-TW" altLang="en-US" sz="32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組員</a:t>
            </a:r>
            <a:r>
              <a:rPr lang="en-US" altLang="zh-TW" sz="32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:08.09</a:t>
            </a:r>
          </a:p>
          <a:p>
            <a:endParaRPr lang="zh-TW" altLang="en-US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4276" y="2680138"/>
            <a:ext cx="7977351" cy="4177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557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5845504"/>
            <a:ext cx="8534400" cy="1012496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絕對</a:t>
            </a:r>
            <a:r>
              <a:rPr lang="zh-TW" altLang="en-US" dirty="0" smtClean="0"/>
              <a:t>不能這樣說別人</a:t>
            </a:r>
            <a:endParaRPr lang="zh-TW" altLang="en-US" dirty="0"/>
          </a:p>
        </p:txBody>
      </p:sp>
      <p:pic>
        <p:nvPicPr>
          <p:cNvPr id="2050" name="Picture 2" descr="「網路霸凌事件」的圖片搜尋結果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0957034" cy="5845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038231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9600" dirty="0" smtClean="0"/>
              <a:t>看影片時間</a:t>
            </a:r>
            <a:r>
              <a:rPr lang="en-US" altLang="zh-TW" sz="9600" dirty="0" smtClean="0"/>
              <a:t>!!</a:t>
            </a:r>
            <a:r>
              <a:rPr lang="en-US" altLang="zh-TW" sz="9600" dirty="0"/>
              <a:t>!</a:t>
            </a:r>
            <a:endParaRPr lang="zh-TW" altLang="en-US" sz="9600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zh-TW" altLang="en-US" dirty="0">
                <a:hlinkClick r:id="rId2"/>
              </a:rPr>
              <a:t>網</a:t>
            </a:r>
            <a:r>
              <a:rPr lang="zh-TW" altLang="en-US" dirty="0" smtClean="0">
                <a:hlinkClick r:id="rId2"/>
              </a:rPr>
              <a:t>霸影</a:t>
            </a:r>
            <a:r>
              <a:rPr lang="zh-TW" altLang="en-US" dirty="0">
                <a:hlinkClick r:id="rId2"/>
              </a:rPr>
              <a:t>片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/>
              <a:t>超讚</a:t>
            </a:r>
            <a:r>
              <a:rPr lang="en-US" altLang="zh-TW" sz="4000" dirty="0" smtClean="0"/>
              <a:t>!!!!!!!!!!!!!!!!!!!!!!!!!!!!!!!!!</a:t>
            </a:r>
          </a:p>
          <a:p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511463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24737" y="2443655"/>
            <a:ext cx="8534400" cy="1507067"/>
          </a:xfrm>
        </p:spPr>
        <p:txBody>
          <a:bodyPr>
            <a:noAutofit/>
          </a:bodyPr>
          <a:lstStyle/>
          <a:p>
            <a:pPr algn="ctr"/>
            <a:r>
              <a:rPr lang="en-US" altLang="zh-TW" sz="9600" dirty="0" smtClean="0"/>
              <a:t>END</a:t>
            </a:r>
            <a:endParaRPr lang="zh-TW" altLang="en-US" sz="9600" dirty="0"/>
          </a:p>
        </p:txBody>
      </p:sp>
    </p:spTree>
    <p:extLst>
      <p:ext uri="{BB962C8B-B14F-4D97-AF65-F5344CB8AC3E}">
        <p14:creationId xmlns:p14="http://schemas.microsoft.com/office/powerpoint/2010/main" val="222984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切割線">
  <a:themeElements>
    <a:clrScheme name="切割線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切割線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切割線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44</TotalTime>
  <Words>22</Words>
  <Application>Microsoft Office PowerPoint</Application>
  <PresentationFormat>寬螢幕</PresentationFormat>
  <Paragraphs>7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8" baseType="lpstr">
      <vt:lpstr>微軟正黑體</vt:lpstr>
      <vt:lpstr>Century Gothic</vt:lpstr>
      <vt:lpstr>Wingdings 3</vt:lpstr>
      <vt:lpstr>切割線</vt:lpstr>
      <vt:lpstr>網路霸凌</vt:lpstr>
      <vt:lpstr>絕對不能這樣說別人</vt:lpstr>
      <vt:lpstr>看影片時間!!!</vt:lpstr>
      <vt:lpstr>END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路網霸凌</dc:title>
  <dc:creator>user</dc:creator>
  <cp:lastModifiedBy>user</cp:lastModifiedBy>
  <cp:revision>8</cp:revision>
  <dcterms:created xsi:type="dcterms:W3CDTF">2019-03-18T02:19:40Z</dcterms:created>
  <dcterms:modified xsi:type="dcterms:W3CDTF">2019-03-27T01:01:14Z</dcterms:modified>
</cp:coreProperties>
</file>