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a6055d682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a6055d682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a6055d682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a6055d682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a6055d682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ca6055d682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ca6318868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ca6318868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0" y="1748225"/>
            <a:ext cx="88203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傾盆大雨</a:t>
            </a:r>
            <a:endParaRPr sz="3600">
              <a:solidFill>
                <a:srgbClr val="FFFFFF"/>
              </a:solidFill>
            </a:endParaRPr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郭巧芮</a:t>
            </a:r>
            <a:endParaRPr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461413"/>
            <a:ext cx="1860296" cy="168988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/>
        </p:nvSpPr>
        <p:spPr>
          <a:xfrm>
            <a:off x="4705825" y="178425"/>
            <a:ext cx="6423000" cy="7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52050" y="3461413"/>
            <a:ext cx="1991944" cy="1689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26721" y="-12"/>
            <a:ext cx="2884074" cy="1689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500" y="1664837"/>
            <a:ext cx="1933050" cy="1232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5300" y="2571743"/>
            <a:ext cx="1831286" cy="116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9325" y="1422575"/>
            <a:ext cx="2693075" cy="171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91579"/>
            <a:ext cx="2414575" cy="153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3185" y="2056438"/>
            <a:ext cx="1831303" cy="116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2000" y="3200734"/>
            <a:ext cx="2072125" cy="1320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4125" y="1924143"/>
            <a:ext cx="1831276" cy="1167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7400" y="3817961"/>
            <a:ext cx="1831325" cy="116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6350" y="289715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6300" y="207960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7200" y="37678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8550" y="341885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7088" y="16648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5000" y="35815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5950" y="207960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44650" y="0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37025" y="242125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4775" y="-85225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77109" y="198187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43046" y="20679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29996" y="29651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36846" y="29651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71146" y="2711017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5246" y="16648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5421" y="25717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89359" y="1534292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45471" y="322387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77034" y="3232717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05471" y="18250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3532" y="2437992"/>
            <a:ext cx="1424400" cy="908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5700" y="1907088"/>
            <a:ext cx="1933050" cy="123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07125" y="2897142"/>
            <a:ext cx="1758650" cy="1121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8100" y="2059488"/>
            <a:ext cx="1933050" cy="1232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333333"/>
                </a:solidFill>
                <a:highlight>
                  <a:srgbClr val="FFFFFF"/>
                </a:highlight>
                <a:latin typeface="Microsoft Yahei"/>
                <a:ea typeface="Microsoft Yahei"/>
                <a:cs typeface="Microsoft Yahei"/>
                <a:sym typeface="Microsoft Yahei"/>
              </a:rPr>
              <a:t>解釋</a:t>
            </a:r>
            <a:endParaRPr/>
          </a:p>
        </p:txBody>
      </p:sp>
      <p:sp>
        <p:nvSpPr>
          <p:cNvPr id="133" name="Google Shape;133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solidFill>
                  <a:srgbClr val="333333"/>
                </a:solidFill>
                <a:highlight>
                  <a:srgbClr val="FFFFFF"/>
                </a:highlight>
                <a:latin typeface="Microsoft Yahei"/>
                <a:ea typeface="Microsoft Yahei"/>
                <a:cs typeface="Microsoft Yahei"/>
                <a:sym typeface="Microsoft Yahei"/>
              </a:rPr>
              <a:t>雨大得象盆裏的水直往下倒。形容雨大勢急。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000000"/>
                </a:solidFill>
              </a:rPr>
              <a:t>造句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39" name="Google Shape;139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>
                <a:solidFill>
                  <a:srgbClr val="2B2B2B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夏日午後，湛藍的天空忽然烏雲密布，不久就下起傾盆大雨了。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500" y="1664837"/>
            <a:ext cx="1933050" cy="1232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5300" y="2571743"/>
            <a:ext cx="1831286" cy="116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9325" y="1422575"/>
            <a:ext cx="2693075" cy="171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91579"/>
            <a:ext cx="2414575" cy="153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3185" y="2056438"/>
            <a:ext cx="1831303" cy="116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2000" y="3200734"/>
            <a:ext cx="2072125" cy="1320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4125" y="1924143"/>
            <a:ext cx="1831276" cy="1167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7400" y="3817961"/>
            <a:ext cx="1831325" cy="116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6350" y="289715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6300" y="207960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7200" y="37678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8550" y="341885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7088" y="16648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5000" y="3581525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5950" y="2079600"/>
            <a:ext cx="1758650" cy="112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44650" y="0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37025" y="242125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4775" y="-85225"/>
            <a:ext cx="1619343" cy="161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77109" y="198187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43046" y="20679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29996" y="29651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36846" y="29651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71146" y="2711017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5246" y="166482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5421" y="25717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89359" y="1534292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45471" y="3223879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77034" y="3232717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05471" y="1825054"/>
            <a:ext cx="1500050" cy="14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3532" y="2437992"/>
            <a:ext cx="1424400" cy="908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5700" y="1907088"/>
            <a:ext cx="1933050" cy="123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07125" y="2897142"/>
            <a:ext cx="1758650" cy="1121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8100" y="2059488"/>
            <a:ext cx="1933050" cy="123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7"/>
          <p:cNvSpPr txBox="1"/>
          <p:nvPr/>
        </p:nvSpPr>
        <p:spPr>
          <a:xfrm>
            <a:off x="4729975" y="4449475"/>
            <a:ext cx="393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it rains cats and dogs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