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Robot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regular.fntdata"/><Relationship Id="rId10" Type="http://schemas.openxmlformats.org/officeDocument/2006/relationships/slide" Target="slides/slide5.xml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ca6055d682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ca6055d682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ca6055d682_0_1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ca6055d682_0_1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ca6055d682_0_1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ca6055d682_0_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ca63188688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ca63188688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6.png"/><Relationship Id="rId6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6.png"/><Relationship Id="rId6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0" y="1748225"/>
            <a:ext cx="88203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傾盆大雨</a:t>
            </a:r>
            <a:endParaRPr sz="3600">
              <a:solidFill>
                <a:srgbClr val="FFFFFF"/>
              </a:solidFill>
            </a:endParaRPr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郭巧芮</a:t>
            </a:r>
            <a:endParaRPr/>
          </a:p>
        </p:txBody>
      </p:sp>
      <p:pic>
        <p:nvPicPr>
          <p:cNvPr id="87" name="Google Shape;8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461413"/>
            <a:ext cx="1860296" cy="1689887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3"/>
          <p:cNvSpPr txBox="1"/>
          <p:nvPr/>
        </p:nvSpPr>
        <p:spPr>
          <a:xfrm>
            <a:off x="4705825" y="178425"/>
            <a:ext cx="6423000" cy="74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89" name="Google Shape;8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52050" y="3461413"/>
            <a:ext cx="1991944" cy="1689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26721" y="-12"/>
            <a:ext cx="2884074" cy="16898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6500" y="1664837"/>
            <a:ext cx="1933050" cy="1232313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45300" y="2571743"/>
            <a:ext cx="1831286" cy="1167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9325" y="1422575"/>
            <a:ext cx="2693075" cy="1716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091579"/>
            <a:ext cx="2414575" cy="1539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23185" y="2056438"/>
            <a:ext cx="1831303" cy="1167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2000" y="3200734"/>
            <a:ext cx="2072125" cy="13209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54125" y="1924143"/>
            <a:ext cx="1831276" cy="1167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77400" y="3817961"/>
            <a:ext cx="1831325" cy="11674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16350" y="2897150"/>
            <a:ext cx="1758650" cy="112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86300" y="2079600"/>
            <a:ext cx="1758650" cy="112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37200" y="3767825"/>
            <a:ext cx="1758650" cy="112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78550" y="3418850"/>
            <a:ext cx="1758650" cy="112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77088" y="1664825"/>
            <a:ext cx="1758650" cy="112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75000" y="3581525"/>
            <a:ext cx="1758650" cy="112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25950" y="2079600"/>
            <a:ext cx="1758650" cy="112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44650" y="0"/>
            <a:ext cx="1619343" cy="16193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37025" y="242125"/>
            <a:ext cx="1619343" cy="16193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04775" y="-85225"/>
            <a:ext cx="1619343" cy="16193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277109" y="1981879"/>
            <a:ext cx="1500050" cy="1493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643046" y="2067954"/>
            <a:ext cx="1500050" cy="1493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729996" y="2965129"/>
            <a:ext cx="1500050" cy="1493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936846" y="2965129"/>
            <a:ext cx="1500050" cy="1493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371146" y="2711017"/>
            <a:ext cx="1500050" cy="1493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655246" y="1664829"/>
            <a:ext cx="1500050" cy="1493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5421" y="2571754"/>
            <a:ext cx="1500050" cy="1493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289359" y="1534292"/>
            <a:ext cx="1500050" cy="1493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745471" y="3223879"/>
            <a:ext cx="1500050" cy="1493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177034" y="3232717"/>
            <a:ext cx="1500050" cy="1493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305471" y="1825054"/>
            <a:ext cx="1500050" cy="1493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73532" y="2437992"/>
            <a:ext cx="1424400" cy="9080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75700" y="1907088"/>
            <a:ext cx="1933050" cy="1232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07125" y="2897142"/>
            <a:ext cx="1758650" cy="11211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28100" y="2059488"/>
            <a:ext cx="1933050" cy="12323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333333"/>
                </a:solidFill>
                <a:highlight>
                  <a:srgbClr val="FFFFFF"/>
                </a:highlight>
                <a:latin typeface="Microsoft Yahei"/>
                <a:ea typeface="Microsoft Yahei"/>
                <a:cs typeface="Microsoft Yahei"/>
                <a:sym typeface="Microsoft Yahei"/>
              </a:rPr>
              <a:t>解釋</a:t>
            </a:r>
            <a:endParaRPr/>
          </a:p>
        </p:txBody>
      </p:sp>
      <p:sp>
        <p:nvSpPr>
          <p:cNvPr id="133" name="Google Shape;133;p1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solidFill>
                  <a:srgbClr val="333333"/>
                </a:solidFill>
                <a:highlight>
                  <a:srgbClr val="FFFFFF"/>
                </a:highlight>
                <a:latin typeface="Microsoft Yahei"/>
                <a:ea typeface="Microsoft Yahei"/>
                <a:cs typeface="Microsoft Yahei"/>
                <a:sym typeface="Microsoft Yahei"/>
              </a:rPr>
              <a:t>雨大得象盆裏的水直往下倒。形容雨大勢急。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000000"/>
                </a:solidFill>
              </a:rPr>
              <a:t>造句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39" name="Google Shape;139;p1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2400">
                <a:solidFill>
                  <a:srgbClr val="2B2B2B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夏日午後，湛藍的天空忽然烏雲密布，不久就下起傾盆大雨了。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4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6500" y="1664837"/>
            <a:ext cx="1933050" cy="12323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45300" y="2571743"/>
            <a:ext cx="1831286" cy="1167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9325" y="1422575"/>
            <a:ext cx="2693075" cy="1716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091579"/>
            <a:ext cx="2414575" cy="1539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23185" y="2056438"/>
            <a:ext cx="1831303" cy="1167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2000" y="3200734"/>
            <a:ext cx="2072125" cy="13209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54125" y="1924143"/>
            <a:ext cx="1831276" cy="1167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77400" y="3817961"/>
            <a:ext cx="1831325" cy="11674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16350" y="2897150"/>
            <a:ext cx="1758650" cy="112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86300" y="2079600"/>
            <a:ext cx="1758650" cy="112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37200" y="3767825"/>
            <a:ext cx="1758650" cy="112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78550" y="3418850"/>
            <a:ext cx="1758650" cy="112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77088" y="1664825"/>
            <a:ext cx="1758650" cy="112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75000" y="3581525"/>
            <a:ext cx="1758650" cy="112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25950" y="2079600"/>
            <a:ext cx="1758650" cy="112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44650" y="0"/>
            <a:ext cx="1619343" cy="16193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37025" y="242125"/>
            <a:ext cx="1619343" cy="16193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04775" y="-85225"/>
            <a:ext cx="1619343" cy="16193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277109" y="1981879"/>
            <a:ext cx="1500050" cy="1493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643046" y="2067954"/>
            <a:ext cx="1500050" cy="1493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729996" y="2965129"/>
            <a:ext cx="1500050" cy="1493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936846" y="2965129"/>
            <a:ext cx="1500050" cy="1493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371146" y="2711017"/>
            <a:ext cx="1500050" cy="1493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655246" y="1664829"/>
            <a:ext cx="1500050" cy="1493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5421" y="2571754"/>
            <a:ext cx="1500050" cy="1493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289359" y="1534292"/>
            <a:ext cx="1500050" cy="1493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745471" y="3223879"/>
            <a:ext cx="1500050" cy="1493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177034" y="3232717"/>
            <a:ext cx="1500050" cy="1493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305471" y="1825054"/>
            <a:ext cx="1500050" cy="1493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73532" y="2437992"/>
            <a:ext cx="1424400" cy="9080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75700" y="1907088"/>
            <a:ext cx="1933050" cy="1232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07125" y="2897142"/>
            <a:ext cx="1758650" cy="11211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28100" y="2059488"/>
            <a:ext cx="1933050" cy="1232312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17"/>
          <p:cNvSpPr txBox="1"/>
          <p:nvPr/>
        </p:nvSpPr>
        <p:spPr>
          <a:xfrm>
            <a:off x="4729975" y="4449475"/>
            <a:ext cx="3939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it rains cats and dogs</a:t>
            </a: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