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DFKai-SB" panose="03000509000000000000" pitchFamily="65" charset="-120"/>
      <p:regular r:id="rId28"/>
    </p:embeddedFont>
    <p:embeddedFont>
      <p:font typeface="Comic Sans MS" panose="030F0702030302020204" pitchFamily="66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518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52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62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33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835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43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36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73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43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92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182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81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530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509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82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15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14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21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10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86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33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81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TW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69500" y="2712449"/>
            <a:ext cx="8222100" cy="18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五年六班14號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葉祐瑄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指導老師：姜明雄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45200" y="313074"/>
            <a:ext cx="8398800" cy="141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9600" b="1">
                <a:latin typeface="DFKai-SB"/>
                <a:ea typeface="DFKai-SB"/>
                <a:cs typeface="DFKai-SB"/>
                <a:sym typeface="DFKai-SB"/>
              </a:rPr>
              <a:t>平溪天燈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54000" y="275400"/>
            <a:ext cx="8601600" cy="202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spcAft>
                <a:spcPts val="400"/>
              </a:spcAft>
              <a:buNone/>
            </a:pPr>
            <a:r>
              <a:rPr lang="zh-TW" sz="60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平溪天燈獲選為全球14個死前必遊節慶之一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-434400" y="3086100"/>
            <a:ext cx="9578400" cy="46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0" b="1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-359425" y="3086100"/>
            <a:ext cx="85023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spcAft>
                <a:spcPts val="400"/>
              </a:spcAft>
              <a:buNone/>
            </a:pPr>
            <a:endParaRPr sz="6000" b="1">
              <a:solidFill>
                <a:srgbClr val="FF99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54000" y="4399850"/>
            <a:ext cx="2412300" cy="5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大紀元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6283775" y="944825"/>
            <a:ext cx="2238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天燈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5863800" y="1908650"/>
            <a:ext cx="3280200" cy="266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以前天燈用來報平安，但目前通常則被當成節慶祈福許願的工具</a:t>
            </a:r>
          </a:p>
          <a:p>
            <a:pPr lvl="0" rtl="0">
              <a:spcBef>
                <a:spcPts val="0"/>
              </a:spcBef>
              <a:buNone/>
            </a:pPr>
            <a:endParaRPr sz="3200" b="1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00" y="439925"/>
            <a:ext cx="5578999" cy="426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5575" y="4573250"/>
            <a:ext cx="2733000" cy="5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希望之聲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285025" y="510900"/>
            <a:ext cx="5685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zh-TW" sz="7000">
                <a:latin typeface="DFKai-SB"/>
                <a:ea typeface="DFKai-SB"/>
                <a:cs typeface="DFKai-SB"/>
                <a:sym typeface="DFKai-SB"/>
              </a:rPr>
              <a:t>大家注意！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0" y="1871450"/>
            <a:ext cx="8961000" cy="46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500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美麗的天燈背後卻有一個不可告人的秘密......</a:t>
            </a:r>
          </a:p>
          <a:p>
            <a:pPr lvl="0" algn="ctr" rtl="0">
              <a:spcBef>
                <a:spcPts val="0"/>
              </a:spcBef>
              <a:buNone/>
            </a:pPr>
            <a:endParaRPr sz="14000" b="1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285025" y="176250"/>
            <a:ext cx="5685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1"/>
          </p:nvPr>
        </p:nvSpPr>
        <p:spPr>
          <a:xfrm>
            <a:off x="0" y="1276550"/>
            <a:ext cx="9578400" cy="46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85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有一件事</a:t>
            </a:r>
            <a:r>
              <a:rPr lang="zh-TW" sz="85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你</a:t>
            </a:r>
            <a:r>
              <a:rPr lang="zh-TW" sz="85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非知不可</a:t>
            </a:r>
            <a:r>
              <a:rPr lang="zh-TW" sz="50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......</a:t>
            </a:r>
          </a:p>
          <a:p>
            <a:pPr lvl="0" algn="ctr" rtl="0">
              <a:spcBef>
                <a:spcPts val="0"/>
              </a:spcBef>
              <a:buNone/>
            </a:pPr>
            <a:endParaRPr sz="14000" b="1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285025" y="176250"/>
            <a:ext cx="5685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437425" y="1015050"/>
            <a:ext cx="8304000" cy="46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50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天燈的密集、大量施放、天燈殘骸留在自然環境中，將造成的問題......</a:t>
            </a:r>
          </a:p>
          <a:p>
            <a:pPr lvl="0" algn="ctr" rtl="0">
              <a:spcBef>
                <a:spcPts val="0"/>
              </a:spcBef>
              <a:buNone/>
            </a:pPr>
            <a:endParaRPr sz="10000" b="1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85025" y="176250"/>
            <a:ext cx="5685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ubTitle" idx="1"/>
          </p:nvPr>
        </p:nvSpPr>
        <p:spPr>
          <a:xfrm>
            <a:off x="643100" y="961175"/>
            <a:ext cx="9578400" cy="46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85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大家有想過嗎？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85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就像</a:t>
            </a:r>
            <a:r>
              <a:rPr lang="zh-TW" sz="50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......</a:t>
            </a:r>
          </a:p>
          <a:p>
            <a:pPr lvl="0" algn="ctr" rtl="0">
              <a:spcBef>
                <a:spcPts val="0"/>
              </a:spcBef>
              <a:buNone/>
            </a:pPr>
            <a:endParaRPr sz="14000" b="1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25" y="936612"/>
            <a:ext cx="56388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-508200" y="-121225"/>
            <a:ext cx="8266800" cy="1608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lnSpc>
                <a:spcPct val="140000"/>
              </a:lnSpc>
              <a:spcBef>
                <a:spcPts val="800"/>
              </a:spcBef>
              <a:spcAft>
                <a:spcPts val="1100"/>
              </a:spcAft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人類祈福動物遭殃！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6169450" y="1066000"/>
            <a:ext cx="2556000" cy="37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200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這隻倉鴞被天燈纏繞，被發現時已經死亡。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65325" y="4424675"/>
            <a:ext cx="3495000" cy="58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臺灣動物新聞網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新聞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49612"/>
            <a:ext cx="3328812" cy="370817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165" y="2189275"/>
            <a:ext cx="2657293" cy="28271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350" y="2437374"/>
            <a:ext cx="3429575" cy="257904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173" y="49599"/>
            <a:ext cx="3196576" cy="28271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5" name="Shape 225"/>
          <p:cNvSpPr txBox="1"/>
          <p:nvPr/>
        </p:nvSpPr>
        <p:spPr>
          <a:xfrm>
            <a:off x="86775" y="4536200"/>
            <a:ext cx="3675300" cy="60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臺灣動物新聞網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285025" y="176250"/>
            <a:ext cx="34578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資料來源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ubTitle" idx="1"/>
          </p:nvPr>
        </p:nvSpPr>
        <p:spPr>
          <a:xfrm>
            <a:off x="-3512875" y="566000"/>
            <a:ext cx="3337800" cy="412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25" y="1218024"/>
            <a:ext cx="2897825" cy="17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0525" y="375250"/>
            <a:ext cx="3055674" cy="304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7500" y="3619058"/>
            <a:ext cx="2897824" cy="11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5828475" y="250975"/>
            <a:ext cx="3437400" cy="232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平溪的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地理位置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6364000" y="2802150"/>
            <a:ext cx="2517600" cy="177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500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平溪位於新北市</a:t>
            </a:r>
            <a:r>
              <a:rPr lang="zh-TW" sz="3200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344825" y="161897"/>
            <a:ext cx="5425149" cy="46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74350" y="4325500"/>
            <a:ext cx="6928200" cy="9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新北市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100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年推廣英語服務標章計畫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8500" b="1">
                <a:latin typeface="DFKai-SB"/>
                <a:ea typeface="DFKai-SB"/>
                <a:cs typeface="DFKai-SB"/>
                <a:sym typeface="DFKai-SB"/>
              </a:rPr>
              <a:t>有甚麼問題嗎</a:t>
            </a:r>
            <a:r>
              <a:rPr lang="zh-TW" sz="8500" b="1">
                <a:solidFill>
                  <a:srgbClr val="EFEFEF"/>
                </a:solidFill>
                <a:latin typeface="DFKai-SB"/>
                <a:ea typeface="DFKai-SB"/>
                <a:cs typeface="DFKai-SB"/>
                <a:sym typeface="DFKai-SB"/>
              </a:rPr>
              <a:t>？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8500" b="1">
                <a:latin typeface="DFKai-SB"/>
                <a:ea typeface="DFKai-SB"/>
                <a:cs typeface="DFKai-SB"/>
                <a:sym typeface="DFKai-SB"/>
              </a:rPr>
              <a:t>快提出來吧！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285025" y="176250"/>
            <a:ext cx="5685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61975" y="570125"/>
            <a:ext cx="9578400" cy="46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4000" b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10000" b="1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66575" y="628950"/>
            <a:ext cx="2370900" cy="118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景點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7018800" y="2068150"/>
            <a:ext cx="2125200" cy="246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400"/>
              </a:spcBef>
              <a:spcAft>
                <a:spcPts val="1900"/>
              </a:spcAft>
              <a:buNone/>
            </a:pPr>
            <a:r>
              <a:rPr lang="zh-TW" sz="3000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十分鐵道，是觀光客熱愛拍照取景之地。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5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5"/>
          <a:stretch/>
        </p:blipFill>
        <p:spPr>
          <a:xfrm>
            <a:off x="76275" y="325275"/>
            <a:ext cx="6942525" cy="45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76275" y="4534150"/>
            <a:ext cx="3000000" cy="6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夫子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@Xuite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990850" y="176250"/>
            <a:ext cx="19800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景點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3990850" y="1388125"/>
            <a:ext cx="3557100" cy="32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400"/>
              </a:spcBef>
              <a:spcAft>
                <a:spcPts val="1900"/>
              </a:spcAft>
              <a:buNone/>
            </a:pPr>
            <a:r>
              <a:rPr lang="zh-TW" sz="3000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平溪郵局老郵筒相傳是日據時期使用至今。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50" y="148593"/>
            <a:ext cx="3228850" cy="484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570900" y="4313100"/>
            <a:ext cx="3000000" cy="9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夫子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@Xuite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162" y="903500"/>
            <a:ext cx="5215424" cy="41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86700" y="64700"/>
            <a:ext cx="19584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景點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6229875" y="0"/>
            <a:ext cx="2523600" cy="8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500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平溪老街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49" y="903500"/>
            <a:ext cx="2696910" cy="40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6144000" y="4229075"/>
            <a:ext cx="3000000" cy="9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夫子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@Xuite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0" y="165097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老街美食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6227275" y="1315400"/>
            <a:ext cx="2188200" cy="21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" b="1" u="sng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天燈造型的雞蛋糕</a:t>
            </a:r>
            <a:r>
              <a:rPr lang="zh-TW" sz="25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，還有搭配霜淇淋組合！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91"/>
          <a:stretch/>
        </p:blipFill>
        <p:spPr>
          <a:xfrm>
            <a:off x="78500" y="1003899"/>
            <a:ext cx="5715000" cy="38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6060650" y="4304700"/>
            <a:ext cx="3000000" cy="8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夫子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@Xuite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109625" y="64850"/>
            <a:ext cx="4221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老街美食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50" y="979150"/>
            <a:ext cx="4160250" cy="401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549" y="64849"/>
            <a:ext cx="1388125" cy="13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700" y="1412900"/>
            <a:ext cx="4697325" cy="35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444850" y="4549950"/>
            <a:ext cx="3000000" cy="74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夫子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@Xuite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3567600" y="1076400"/>
            <a:ext cx="2557800" cy="287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 b="1">
              <a:solidFill>
                <a:srgbClr val="FFE5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52800" y="241850"/>
            <a:ext cx="3362400" cy="427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諸葛亮                 與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天燈的傳說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695" y="742349"/>
            <a:ext cx="2651204" cy="377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600" y="686450"/>
            <a:ext cx="2651199" cy="377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614250" y="4533250"/>
            <a:ext cx="25578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維基百科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371200" y="4432300"/>
            <a:ext cx="2487600" cy="6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三国在线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6717425" y="878025"/>
            <a:ext cx="2311200" cy="17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8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南蜂炮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48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北天燈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6873725" y="2485250"/>
            <a:ext cx="2154900" cy="224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 b="1">
                <a:latin typeface="DFKai-SB"/>
                <a:ea typeface="DFKai-SB"/>
                <a:cs typeface="DFKai-SB"/>
                <a:sym typeface="DFKai-SB"/>
              </a:rPr>
              <a:t>平溪天燈節是新北市每年元宵節所舉辦的活動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25" y="204475"/>
            <a:ext cx="6484374" cy="47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30925" y="4350275"/>
            <a:ext cx="2949900" cy="57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29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sz="2500" b="1" i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自然顏色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如螢幕大小 (16:9)</PresentationFormat>
  <Paragraphs>52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Arial</vt:lpstr>
      <vt:lpstr>Roboto</vt:lpstr>
      <vt:lpstr>DFKai-SB</vt:lpstr>
      <vt:lpstr>Comic Sans MS</vt:lpstr>
      <vt:lpstr>geometric</vt:lpstr>
      <vt:lpstr>平溪天燈</vt:lpstr>
      <vt:lpstr>平溪的 地理位置</vt:lpstr>
      <vt:lpstr>景點</vt:lpstr>
      <vt:lpstr>景點</vt:lpstr>
      <vt:lpstr>景點</vt:lpstr>
      <vt:lpstr>老街美食</vt:lpstr>
      <vt:lpstr>老街美食</vt:lpstr>
      <vt:lpstr>諸葛亮                 與 天燈的傳說</vt:lpstr>
      <vt:lpstr>南蜂炮 北天燈</vt:lpstr>
      <vt:lpstr>平溪天燈獲選為全球14個死前必遊節慶之一</vt:lpstr>
      <vt:lpstr>天燈</vt:lpstr>
      <vt:lpstr>大家注意！</vt:lpstr>
      <vt:lpstr>PowerPoint 簡報</vt:lpstr>
      <vt:lpstr>PowerPoint 簡報</vt:lpstr>
      <vt:lpstr>PowerPoint 簡報</vt:lpstr>
      <vt:lpstr> 人類祈福動物遭殃！</vt:lpstr>
      <vt:lpstr>新聞</vt:lpstr>
      <vt:lpstr>PowerPoint 簡報</vt:lpstr>
      <vt:lpstr>資料來源</vt:lpstr>
      <vt:lpstr>有甚麼問題嗎？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平溪天燈</dc:title>
  <cp:lastModifiedBy>panda</cp:lastModifiedBy>
  <cp:revision>1</cp:revision>
  <dcterms:modified xsi:type="dcterms:W3CDTF">2016-06-07T17:34:58Z</dcterms:modified>
</cp:coreProperties>
</file>