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72590-6732-4A17-A8C0-DA590492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1607A4A-CD3B-4295-A021-3F67A833C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052A3B-C916-4831-91ED-6D3CD1FB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35127A-5B6B-4121-ACDA-2448767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C09CFA-2487-49B0-838C-77BD65CA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53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C9BE79-09F7-4ED2-BC7E-DAEE71D2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80727F2-F0DC-4C52-8D93-4DE680E37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193153-9B9D-4DDF-9D62-EDE6BBED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A3CEC5-B921-4CB4-8051-947A4945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B23E6A-D977-4F8B-9B88-F355BBD7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42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84A2816-4A52-4D1D-9DCB-038DA5CB9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A5342C9-4ED5-4282-8246-41F62AFB1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1BC34B-A7FB-4C8E-BEAE-3F5E99C8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1A187F-E0EE-466E-87CF-0D8927D2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E47764-D654-4A2E-91DB-2A39692B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47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449804-0F1E-4DD2-9E79-3A880E8B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F62720-E75D-4A15-8E23-5E8DA7ABC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049739-702B-4AC1-8D98-480A830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970B99-A8CE-4CDB-82D2-561E2998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5B6A64-8BE5-415F-B5FB-E7E1C78C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A6F70C-D7F4-4F57-B0AF-3444B557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773744-A88E-430C-B61F-47868845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32EDF0-6D25-4DA7-AAFF-7101FF55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67934B-881B-47BF-88E4-BC2012D3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9644D9-8C71-4094-ADFA-E87BC417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27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023FB1-0AE5-415C-9955-155A8A81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FEB563-0F0E-40B6-96A1-7F3FA7EB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1DDBC9-1FEB-407F-BB0C-6DE2260DD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A10A32-B511-4DEB-9DE7-D63DFF33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F6E222-A4AC-4D66-95F6-E1991ADB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8E541D-9D94-4DA1-A57B-B6D2221B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24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83B025-3547-477E-B340-B1E73EF4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E69A34-D34E-48C2-82B8-BE48FE1B3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22BCEC-4D7B-467C-A7C1-4CD1B9286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2301D9-B192-4ECC-899D-98B77A67F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4CD3A53-88F4-4365-A6EB-F274B0DF6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09981E2-4B1A-4A64-907C-66F61B94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658D0EF-05ED-4BED-8502-EB4B3303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31F3719-53DD-489B-A862-78A6F132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32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54A066-F71A-4C11-B8C0-C7DEA507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CD17BEE-86E5-411E-B0B1-A767194B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C64850-59D2-402B-83DC-3623D16C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64D71A2-02CF-4346-B0CB-223B2386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91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C96438-CB8D-4400-92C1-C235BEEC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61F5888-3B3A-4381-9872-9F541AF7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A00BD5-438B-4D56-A127-FEB64950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283E62-12D3-488E-A765-109CA39E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5840B8-9CA0-4A02-BBC7-F34173C8C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1F6E134-7087-49CD-A462-BAB5DEDD8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794D4B8-654E-4EFE-A4BF-771F6179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0DB1FE-5977-4C1E-92F3-B3330361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1E1FA4D-D19E-4250-9BD4-894D5799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43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5B6F51-BB35-448E-886F-2DFBC7F0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9CEFB51-6FB3-40C7-94EC-56402DEA2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B1C5EAF-2013-4197-835B-47E0E20DA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D24D08B-3B79-4012-A3B4-B8308E5D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B2023F-0F9C-4858-82BF-6A7E6FB5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6194EE-419D-4A31-A3B4-72FF9EDE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74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A0FF215-4935-486F-9C11-C2DA03B1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4D7489-B4C2-496D-98D6-8C13154B6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01E8A9-446E-4915-90B0-87B0A9796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CE5A-587F-4E80-8340-03DCC8EBED6D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3EABCD-C0A2-4FE5-8C34-01E4D6D72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EB6CBC-CA43-4B88-A849-EEFC83A4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552E-CB7F-4D22-B3B0-A40DFB63EF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19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2670734-9D0D-411E-A52A-FBC0BE1740D2}"/>
              </a:ext>
            </a:extLst>
          </p:cNvPr>
          <p:cNvSpPr/>
          <p:nvPr/>
        </p:nvSpPr>
        <p:spPr>
          <a:xfrm>
            <a:off x="2908153" y="1113135"/>
            <a:ext cx="6070893" cy="884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3810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超圓體" panose="020F0C09000000000000" pitchFamily="49" charset="-120"/>
                <a:ea typeface="華康超圓體" panose="020F0C09000000000000" pitchFamily="49" charset="-120"/>
              </a:rPr>
              <a:t>校外教學 </a:t>
            </a:r>
            <a:r>
              <a:rPr lang="en-US" altLang="zh-TW" sz="5400" dirty="0">
                <a:ln w="3810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超圓體" panose="020F0C09000000000000" pitchFamily="49" charset="-120"/>
                <a:ea typeface="華康超圓體" panose="020F0C09000000000000" pitchFamily="49" charset="-120"/>
              </a:rPr>
              <a:t>Happy Go</a:t>
            </a:r>
            <a:endParaRPr lang="zh-TW" altLang="en-US" sz="5400" b="0" cap="none" spc="0" dirty="0">
              <a:ln w="3810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B9BAA00-A353-43A8-918E-D8BE4B08EA1D}"/>
              </a:ext>
            </a:extLst>
          </p:cNvPr>
          <p:cNvSpPr txBox="1"/>
          <p:nvPr/>
        </p:nvSpPr>
        <p:spPr>
          <a:xfrm>
            <a:off x="4267198" y="1555634"/>
            <a:ext cx="335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淡水八里一日遊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691E3FC-EE95-4015-B358-AA3FA0E47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80" y="2742146"/>
            <a:ext cx="3758522" cy="28188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A4F5CAE-DE04-4E8D-9637-FA298E081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22" y="1848021"/>
            <a:ext cx="7344751" cy="482305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02697BB-D071-4887-96CA-21238FF28160}"/>
              </a:ext>
            </a:extLst>
          </p:cNvPr>
          <p:cNvSpPr txBox="1"/>
          <p:nvPr/>
        </p:nvSpPr>
        <p:spPr>
          <a:xfrm>
            <a:off x="9389533" y="4529667"/>
            <a:ext cx="2675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班級：四年一班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  <a:p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座號：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08</a:t>
            </a:r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5558BA46-29EB-4781-A4BF-4AEB719F2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41938" y="3429000"/>
            <a:ext cx="609600" cy="5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F74A77A-8F37-4D16-BC4F-AB18B8D52574}"/>
              </a:ext>
            </a:extLst>
          </p:cNvPr>
          <p:cNvSpPr txBox="1"/>
          <p:nvPr/>
        </p:nvSpPr>
        <p:spPr>
          <a:xfrm>
            <a:off x="2391833" y="905933"/>
            <a:ext cx="7408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00B0F0"/>
                </a:solidFill>
              </a:rPr>
              <a:t>這裡超好玩 </a:t>
            </a:r>
            <a:r>
              <a:rPr lang="en-US" altLang="zh-TW" sz="4400" dirty="0">
                <a:solidFill>
                  <a:srgbClr val="6699FF"/>
                </a:solidFill>
              </a:rPr>
              <a:t>So much fun here</a:t>
            </a:r>
            <a:endParaRPr lang="zh-TW" altLang="en-US" sz="4400" dirty="0">
              <a:solidFill>
                <a:srgbClr val="6699FF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77B14C4-CB7D-4CD6-9B44-C243B7D29950}"/>
              </a:ext>
            </a:extLst>
          </p:cNvPr>
          <p:cNvGrpSpPr/>
          <p:nvPr/>
        </p:nvGrpSpPr>
        <p:grpSpPr>
          <a:xfrm rot="21078543">
            <a:off x="1185795" y="2351289"/>
            <a:ext cx="4255469" cy="2883557"/>
            <a:chOff x="1185795" y="2351289"/>
            <a:chExt cx="4255469" cy="288355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3FCA9E6-C854-47D1-8BB6-480995253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550" y="2692400"/>
              <a:ext cx="2008717" cy="1691551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2A7C7A10-9308-406E-927A-6AADD2D3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795" y="2351289"/>
              <a:ext cx="4255469" cy="2883557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59B746F-92E9-46F4-BF3F-948004B956CC}"/>
                </a:ext>
              </a:extLst>
            </p:cNvPr>
            <p:cNvSpPr txBox="1"/>
            <p:nvPr/>
          </p:nvSpPr>
          <p:spPr>
            <a:xfrm>
              <a:off x="3064933" y="4684067"/>
              <a:ext cx="119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超圓體" panose="020F0C09000000000000" pitchFamily="49" charset="-120"/>
                  <a:ea typeface="華康超圓體" panose="020F0C09000000000000" pitchFamily="49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9BC19F5E-6097-4458-9346-30E0836F8B12}"/>
              </a:ext>
            </a:extLst>
          </p:cNvPr>
          <p:cNvGrpSpPr/>
          <p:nvPr/>
        </p:nvGrpSpPr>
        <p:grpSpPr>
          <a:xfrm rot="714196">
            <a:off x="6928595" y="2351289"/>
            <a:ext cx="4261473" cy="3279932"/>
            <a:chOff x="6928595" y="2351289"/>
            <a:chExt cx="4261473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E6D37AB-2BAA-49F8-ACF9-F18F7EB1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266" y="2857500"/>
              <a:ext cx="2692400" cy="20574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FEB109C-EA81-4103-8850-A78F1E5DA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595" y="2351289"/>
              <a:ext cx="4261473" cy="3279932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F39CDB3-F581-4304-AAB8-8D50B6BB4291}"/>
                </a:ext>
              </a:extLst>
            </p:cNvPr>
            <p:cNvSpPr txBox="1"/>
            <p:nvPr/>
          </p:nvSpPr>
          <p:spPr>
            <a:xfrm>
              <a:off x="8170333" y="4834736"/>
              <a:ext cx="1312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華康超圓體" panose="020F0C09000000000000" pitchFamily="49" charset="-120"/>
                  <a:ea typeface="華康超圓體" panose="020F0C09000000000000" pitchFamily="49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7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C5788D5-80A3-4AB9-BCC9-A973595E5E6E}"/>
              </a:ext>
            </a:extLst>
          </p:cNvPr>
          <p:cNvSpPr txBox="1"/>
          <p:nvPr/>
        </p:nvSpPr>
        <p:spPr>
          <a:xfrm>
            <a:off x="1949450" y="888999"/>
            <a:ext cx="829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美味的小吃 </a:t>
            </a:r>
            <a:r>
              <a:rPr lang="en-US" altLang="zh-TW" sz="4400" dirty="0">
                <a:latin typeface="華康超黑體(P)" panose="020B0C00000000000000" pitchFamily="34" charset="-120"/>
                <a:ea typeface="華康超黑體(P)" panose="020B0C00000000000000" pitchFamily="34" charset="-120"/>
              </a:rPr>
              <a:t>Delicious snacks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02AD42A-4C48-48CB-9E20-40465E26EE27}"/>
              </a:ext>
            </a:extLst>
          </p:cNvPr>
          <p:cNvGrpSpPr/>
          <p:nvPr/>
        </p:nvGrpSpPr>
        <p:grpSpPr>
          <a:xfrm>
            <a:off x="1778000" y="2930409"/>
            <a:ext cx="2590800" cy="2414290"/>
            <a:chOff x="1634067" y="2867554"/>
            <a:chExt cx="2590800" cy="241429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C9D0520-83FC-4A5C-998D-7924654D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067" y="2867554"/>
              <a:ext cx="2590800" cy="195262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B6DD51F8-0BDE-4DA3-8D09-EA49A3F759EC}"/>
                </a:ext>
              </a:extLst>
            </p:cNvPr>
            <p:cNvSpPr txBox="1"/>
            <p:nvPr/>
          </p:nvSpPr>
          <p:spPr>
            <a:xfrm>
              <a:off x="2152651" y="4820179"/>
              <a:ext cx="1403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阿婆鐵蛋</a:t>
              </a: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652FB012-A9A0-464D-AB2B-52B25636128B}"/>
              </a:ext>
            </a:extLst>
          </p:cNvPr>
          <p:cNvGrpSpPr/>
          <p:nvPr/>
        </p:nvGrpSpPr>
        <p:grpSpPr>
          <a:xfrm>
            <a:off x="5468407" y="3195786"/>
            <a:ext cx="2079266" cy="2221524"/>
            <a:chOff x="5367866" y="3060319"/>
            <a:chExt cx="2079266" cy="222152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00A333F-3760-473B-8937-8844245A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866" y="3060319"/>
              <a:ext cx="2079266" cy="156709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0CBDB22-7ACA-4F92-BDE0-01DE0B4D55E1}"/>
                </a:ext>
              </a:extLst>
            </p:cNvPr>
            <p:cNvSpPr txBox="1"/>
            <p:nvPr/>
          </p:nvSpPr>
          <p:spPr>
            <a:xfrm>
              <a:off x="5748866" y="4820178"/>
              <a:ext cx="1151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炸蝦捲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8728D8A1-CC89-4A4E-9E25-9535921DA183}"/>
              </a:ext>
            </a:extLst>
          </p:cNvPr>
          <p:cNvGrpSpPr/>
          <p:nvPr/>
        </p:nvGrpSpPr>
        <p:grpSpPr>
          <a:xfrm>
            <a:off x="8647280" y="2909697"/>
            <a:ext cx="2590800" cy="2435002"/>
            <a:chOff x="8647281" y="2909697"/>
            <a:chExt cx="2590800" cy="243500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53B7E95-EFD1-4338-AA90-FB13DFF06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281" y="2909697"/>
              <a:ext cx="2590800" cy="191048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44F53BAE-FEE7-4B43-8E1D-DFDCEB07C3DC}"/>
                </a:ext>
              </a:extLst>
            </p:cNvPr>
            <p:cNvSpPr txBox="1"/>
            <p:nvPr/>
          </p:nvSpPr>
          <p:spPr>
            <a:xfrm>
              <a:off x="9398349" y="4883034"/>
              <a:ext cx="1252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0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華康相撲體</vt:lpstr>
      <vt:lpstr>華康超黑體(P)</vt:lpstr>
      <vt:lpstr>華康超圓體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2025-04-01T01:50:50Z</dcterms:created>
  <dcterms:modified xsi:type="dcterms:W3CDTF">2025-06-10T02:08:41Z</dcterms:modified>
</cp:coreProperties>
</file>