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61" r:id="rId5"/>
    <p:sldId id="258" r:id="rId6"/>
    <p:sldId id="259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9D9B83-C2CB-493C-8E29-00295875B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2E4CF52-9CB0-4E0C-A6F0-3BE85AA55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3532651-66AA-4F83-9311-86B9BC6ED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788EB87-C814-4A06-8047-1F0AD462F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430C63-78EC-4D91-82FA-1EDEF801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322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B56D3C-089E-4E3D-97BD-05C68A322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2F6B1CB-7DFA-4CBD-AB4B-8A3B2A244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82A4207-5A1B-42B8-81FA-D33837252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2C20486-B5C5-4F34-A082-E262B491B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763F5E-7250-42EC-B46D-A8DF49C70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902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87621F9-F70C-4D1C-AAD3-8E3FF4CF86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EBEF826-2A08-4FB4-A202-BC675A345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027619-A8A7-4563-8A7E-C6DE43899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AA10820-AE90-47EC-B961-15507DBC6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C2CF83-4AB4-4736-9BD7-16E58BBFD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601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DE9004-8F12-4F6D-B8DA-A25D7050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13D3510-5349-47A7-8F49-304FBA1CF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06E690E-F081-4B9C-B00B-475F8524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4FB594-26F6-4926-8F7F-841C6BED4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7B24ED-5DE7-4590-8B80-19FD4FB4B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109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B15837-1320-4CC9-8069-3536137AF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5686A0A-9966-4E34-8608-818512BB2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3C8142-2FC9-4CB3-9274-DDEA4DC85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F1CBD0E-3FCE-472C-8016-C4085472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9039746-9CE6-406A-B7AC-3A33969AA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431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35A636-A41A-41F7-9DFF-3310E0B60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077B59-D3C2-4AEB-9E0C-C10B9B49E5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1C0ACB3-AEDA-419E-80CD-440C6FD37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3BA05D7-A9F1-4EF3-A2AA-4CA03676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C2B1C20-1D7D-444E-95CF-59239A89C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8FB35B7-94EF-45D4-B93F-0BB34852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121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B4429A-09CE-4DD8-854A-A16D35D90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196E76-48F4-4177-80D2-F656437BB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BF69E43-9D55-450A-9F10-DD0354AD0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16AC6C6-C5D7-4092-8A70-3AEA39E43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1901EAE-0FA2-43EA-BE86-F5741D326B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1A2891B-BAF7-43EA-B658-707737DCE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1462BF6-11C0-4E68-AAB5-A773D19FA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7DC502A-FADC-4F78-AF7A-8DE0D3D21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838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D80E6B-1957-4430-A518-1CF0104D8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AA89774-FF93-4CB5-8B94-1A465BDF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FE8E608-D218-459F-A7EC-867623EF0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B61CD6A-F677-49CA-9A89-3D3000AAA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549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7820D67-C514-4EFF-A713-145ECBBBF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1E2BE52-2233-4FD2-8D7E-7DB1B36F3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0D1914C-240A-40E6-A3B8-526A3E22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71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A45612-A81F-48D7-AE46-3B0C413FB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58B296-9AE5-46CD-B14C-EE269C982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4A87E6D-F0B4-439E-A0AE-62A3EB785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00FC363-0A1A-4AF8-B727-32A9989AF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0339F2D-F438-46FB-A8C2-F66EBB1C6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EBCDC24-E69C-408F-B3F4-1E31CFD52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004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7DE64F-52B9-4338-855C-68E6DEAD8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99290D6-AEE5-4786-93D3-25349978DB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C3C81F0-4BFE-43D8-BA7A-154B2ABA5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67E722F-8A56-4D7D-A65E-061064F30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F88461B-EE43-4C3B-8451-8C1E7D5E9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E627FD9-0A83-413E-B016-AEAA25B31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04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2CB6705-F757-47E6-AD95-3A3DE223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C73A405-8BE9-4538-92D4-403A78086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DAD5A2-4B71-43E3-BC74-4B9426A72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72DE7-75F7-4262-B41C-5CEDD0E319F5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262EA0-E677-48C8-9829-5DA837173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5BEE8B-6391-4978-B299-07F3DF35D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612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E85703-FB89-422E-9449-2E3E04AC7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617" y="841199"/>
            <a:ext cx="5277374" cy="2587801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自然災害</a:t>
            </a:r>
            <a:r>
              <a:rPr lang="en-US" altLang="zh-TW" sz="6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\</a:t>
            </a:r>
            <a:r>
              <a:rPr lang="zh-TW" altLang="en-US" sz="6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颱風</a:t>
            </a:r>
            <a:br>
              <a:rPr lang="en-US" altLang="zh-TW" sz="9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賴柏丞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AAC712F-211D-4D50-ABD5-C6311F0282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842" y="3603072"/>
            <a:ext cx="4686158" cy="312334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5B2953A-DF82-4839-9783-27A321F850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33" y="3829220"/>
            <a:ext cx="3725410" cy="267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20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1D75F4-90F8-4EF8-A443-EC490AB4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84460"/>
          </a:xfrm>
        </p:spPr>
        <p:txBody>
          <a:bodyPr/>
          <a:lstStyle/>
          <a:p>
            <a:pPr algn="ctr"/>
            <a:r>
              <a:rPr lang="zh-TW" altLang="en-US" sz="66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風災、大（豪）雨、淹水、土石流、山崩等。</a:t>
            </a:r>
          </a:p>
        </p:txBody>
      </p:sp>
    </p:spTree>
    <p:extLst>
      <p:ext uri="{BB962C8B-B14F-4D97-AF65-F5344CB8AC3E}">
        <p14:creationId xmlns:p14="http://schemas.microsoft.com/office/powerpoint/2010/main" val="207457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27EE95-B9DA-47F9-BD45-0CABBA6B2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5277" y="265884"/>
            <a:ext cx="9144000" cy="1030216"/>
          </a:xfrm>
        </p:spPr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什麼是颱風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E69DE25-2A01-4C3B-A769-2D441B4289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5185" y="1577129"/>
            <a:ext cx="9613784" cy="3339908"/>
          </a:xfrm>
        </p:spPr>
        <p:txBody>
          <a:bodyPr>
            <a:normAutofit/>
          </a:bodyPr>
          <a:lstStyle/>
          <a:p>
            <a:r>
              <a:rPr lang="zh-TW" altLang="en-US" sz="5400" b="1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在氣象學上說颱風是一種劇烈的熱帶氣旋，熱帶氣旋就是在熱帶海洋上發生的低氣壓。</a:t>
            </a:r>
          </a:p>
          <a:p>
            <a:endParaRPr lang="zh-TW" altLang="en-US" sz="3600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23E6EEC-65E2-4ECD-9D03-02362706F8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47" y="5069241"/>
            <a:ext cx="2187737" cy="1528749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CABFBE31-CA58-4BF7-8418-8137211C98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237" y="5130295"/>
            <a:ext cx="4883855" cy="167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5951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  <p:sndAc>
          <p:stSnd>
            <p:snd r:embed="rId2" name="explode.wav"/>
          </p:stSnd>
        </p:sndAc>
      </p:transition>
    </mc:Choice>
    <mc:Fallback xmlns="">
      <p:transition spd="slow">
        <p:fade/>
        <p:sndAc>
          <p:stSnd>
            <p:snd r:embed="rId5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C17377-494A-4FEE-BCB0-2F0B724DC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4923"/>
            <a:ext cx="9144000" cy="1285277"/>
          </a:xfrm>
        </p:spPr>
        <p:txBody>
          <a:bodyPr>
            <a:normAutofit/>
          </a:bodyPr>
          <a:lstStyle/>
          <a:p>
            <a:r>
              <a:rPr lang="zh-TW" altLang="en-US" sz="66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颱風的形成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3D9E08C-E0FE-4EC3-8D8F-420596686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676" y="2026131"/>
            <a:ext cx="10268124" cy="4723003"/>
          </a:xfrm>
        </p:spPr>
        <p:txBody>
          <a:bodyPr>
            <a:normAutofit/>
          </a:bodyPr>
          <a:lstStyle/>
          <a:p>
            <a:pPr algn="l"/>
            <a:r>
              <a:rPr lang="zh-TW" altLang="en-US" sz="6600" b="1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颱風的成因至今仍無法十分確定，但已知它是由熱帶大氣內的擾動發展而來的。</a:t>
            </a:r>
            <a:endParaRPr lang="zh-TW" altLang="en-US" sz="66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DD3EEA7-C92D-45BF-8E41-776AD59702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08" y="233929"/>
            <a:ext cx="3331788" cy="133271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7227B325-109D-4438-8037-167576C00F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534" y="108866"/>
            <a:ext cx="2949390" cy="158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32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explode.wav"/>
          </p:stSnd>
        </p:sndAc>
      </p:transition>
    </mc:Choice>
    <mc:Fallback xmlns="">
      <p:transition spd="slow">
        <p:fade/>
        <p:sndAc>
          <p:stSnd>
            <p:snd r:embed="rId5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8FA809-B981-4698-8104-F11A1C2C3E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2128"/>
            <a:ext cx="9144000" cy="1276889"/>
          </a:xfrm>
        </p:spPr>
        <p:txBody>
          <a:bodyPr>
            <a:normAutofit/>
          </a:bodyPr>
          <a:lstStyle/>
          <a:p>
            <a:r>
              <a:rPr lang="zh-TW" altLang="en-US" sz="66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颱風對台灣的引響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04258F7-ACF4-4FD0-A1E7-47F1F687E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73237"/>
            <a:ext cx="8937072" cy="2261867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臺灣地處副熱帶地區，並位居西北太平洋颱風的行徑路線上，每年都會遭遇颱風侵襲，全年以</a:t>
            </a:r>
            <a:r>
              <a:rPr lang="en-US" altLang="zh-TW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月為颱風主要侵臺季節。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79320B74-F5A5-4415-932A-6447CCDBE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541" y="4105377"/>
            <a:ext cx="4222459" cy="261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953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892365-4519-46AA-A73B-3E3DDD3963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2565" y="157629"/>
            <a:ext cx="6915325" cy="941329"/>
          </a:xfrm>
        </p:spPr>
        <p:txBody>
          <a:bodyPr>
            <a:noAutofit/>
          </a:bodyPr>
          <a:lstStyle/>
          <a:p>
            <a:r>
              <a:rPr lang="zh-TW" altLang="en-US" sz="66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颱風帶來的災害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B79CBF3-DA4A-4E56-AD04-72CE2211A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273" y="1451295"/>
            <a:ext cx="10077975" cy="1610687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zh-TW" altLang="en-US" sz="66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颱風主要會帶來的災害類型包含風災、大（豪）雨、淹水、土石流、山崩等。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52C5E15E-AD72-4965-A62E-8B76BC25FE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28" y="4320879"/>
            <a:ext cx="3652106" cy="2488884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DB265D83-C32C-415A-A6BB-5864EE4740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792" y="4272643"/>
            <a:ext cx="3970880" cy="2585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2" name="explode.wav"/>
          </p:stSnd>
        </p:sndAc>
      </p:transition>
    </mc:Choice>
    <mc:Fallback xmlns="">
      <p:transition spd="slow">
        <p:fade/>
        <p:sndAc>
          <p:stSnd>
            <p:snd r:embed="rId5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E52BB3-ED2F-4847-A31E-D59CABE1F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1325" y="115684"/>
            <a:ext cx="9029350" cy="840661"/>
          </a:xfrm>
        </p:spPr>
        <p:txBody>
          <a:bodyPr>
            <a:noAutofit/>
          </a:bodyPr>
          <a:lstStyle/>
          <a:p>
            <a:r>
              <a:rPr lang="zh-TW" altLang="en-US" sz="66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颱風的預防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35B630B-652F-4081-82C2-83B110D1C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82180"/>
            <a:ext cx="9448800" cy="4175620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懸掛在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屋外的看板、招牌應取下或釘牢，以免被風吹落。</a:t>
            </a:r>
          </a:p>
          <a:p>
            <a:pPr algn="l"/>
            <a:r>
              <a:rPr lang="en-US" altLang="zh-TW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工地應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加強安全措施，鷹架、圍籬應固定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algn="l"/>
            <a:r>
              <a:rPr lang="en-US" altLang="zh-TW" sz="3600" b="0" i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家庭應準備蠟燭、手電筒、收音機、以及足夠的食物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、飲水等。</a:t>
            </a:r>
          </a:p>
          <a:p>
            <a:pPr algn="l"/>
            <a:r>
              <a:rPr lang="en-US" altLang="zh-TW" sz="3600" b="0" i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檢查電路、瓦斯管線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以免發生火災。</a:t>
            </a:r>
          </a:p>
          <a:p>
            <a:pPr algn="l"/>
            <a:endParaRPr lang="zh-TW" altLang="en-US" sz="3600" b="0" i="0" dirty="0"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zh-TW" altLang="en-US" sz="3200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532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2" name="explode.wav"/>
          </p:stSnd>
        </p:sndAc>
      </p:transition>
    </mc:Choice>
    <mc:Fallback xmlns="">
      <p:transition spd="slow">
        <p:fade/>
        <p:sndAc>
          <p:stSnd>
            <p:snd r:embed="rId3" name="explode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CF5C45-10D7-48C1-BF10-024B53A08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213908" cy="1276888"/>
          </a:xfrm>
        </p:spPr>
        <p:txBody>
          <a:bodyPr/>
          <a:lstStyle/>
          <a:p>
            <a:r>
              <a:rPr lang="zh-TW" altLang="en-US" sz="66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請問颱風是什麼？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35B9628-51FB-4AF7-9FDC-E8B1C925B8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5632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FF2963-2AFB-40C8-95B3-5D7770EA3B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颱風是熱帶氣旋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DE94AC1-7C5F-4619-A679-88C3A5833A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6939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056567-BADB-4F29-857A-64A229A18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9226" y="385895"/>
            <a:ext cx="9255853" cy="1895912"/>
          </a:xfrm>
        </p:spPr>
        <p:txBody>
          <a:bodyPr>
            <a:noAutofit/>
          </a:bodyPr>
          <a:lstStyle/>
          <a:p>
            <a:r>
              <a:rPr lang="zh-TW" altLang="en-US" sz="66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請問颱風帶來的災難有哪些？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E0DE922-EB0C-4396-8BA6-739519ECBA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27205"/>
            <a:ext cx="9144000" cy="1655762"/>
          </a:xfrm>
        </p:spPr>
        <p:txBody>
          <a:bodyPr/>
          <a:lstStyle/>
          <a:p>
            <a:r>
              <a:rPr lang="en-US" altLang="zh-TW" dirty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3376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242</Words>
  <Application>Microsoft Office PowerPoint</Application>
  <PresentationFormat>寬螢幕</PresentationFormat>
  <Paragraphs>21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標楷體</vt:lpstr>
      <vt:lpstr>Arial</vt:lpstr>
      <vt:lpstr>Arial</vt:lpstr>
      <vt:lpstr>Calibri</vt:lpstr>
      <vt:lpstr>Calibri Light</vt:lpstr>
      <vt:lpstr>Times New Roman</vt:lpstr>
      <vt:lpstr>Office 佈景主題</vt:lpstr>
      <vt:lpstr>自然災害\颱風    賴柏丞</vt:lpstr>
      <vt:lpstr>什麼是颱風</vt:lpstr>
      <vt:lpstr>颱風的形成</vt:lpstr>
      <vt:lpstr>颱風對台灣的引響</vt:lpstr>
      <vt:lpstr>颱風帶來的災害</vt:lpstr>
      <vt:lpstr>颱風的預防</vt:lpstr>
      <vt:lpstr>請問颱風是什麼？</vt:lpstr>
      <vt:lpstr>颱風是熱帶氣旋</vt:lpstr>
      <vt:lpstr>請問颱風帶來的災難有哪些？</vt:lpstr>
      <vt:lpstr>風災、大（豪）雨、淹水、土石流、山崩等。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自然災害/颱風</dc:title>
  <dc:creator>user</dc:creator>
  <cp:lastModifiedBy>user</cp:lastModifiedBy>
  <cp:revision>17</cp:revision>
  <dcterms:created xsi:type="dcterms:W3CDTF">2023-02-22T01:54:57Z</dcterms:created>
  <dcterms:modified xsi:type="dcterms:W3CDTF">2023-03-09T03:49:20Z</dcterms:modified>
</cp:coreProperties>
</file>