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4855B-1B95-4578-B541-F1E3651C7D91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FF07A-7629-43A5-9D0C-A9C159928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6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672547-2202-48EA-9053-707D65B4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B58F5BF-8E8B-4353-875C-AE96F76B6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47505A-BB8A-4CE2-853F-979C506C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BD2CD1-0EAC-4A25-A178-D5DA71F6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3B5FDD-0264-43AC-A113-4540BE70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87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25960C-9579-4974-BBD9-DB8EE3B8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0BD470-F895-478E-95FB-1D3F3FA95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A50C67-2596-47E8-BBC8-74327628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C43DC1-CB26-44EB-B34E-D961FE4B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F8DC72-F885-4BEB-8787-A0C6DF5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67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5DD0866-E3BA-4FC7-B1AE-FD4DE99D7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A33A8B-49D8-4EC1-BD10-E9B20C967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9687F9-5A51-456C-B39D-84E9B9F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F342AC-FF6C-405B-93F5-8E607D18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D9831B-1015-4C47-B001-7AF16BCD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70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2706A7-1EF4-4CE6-A0B5-576DAB32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F801F0-C913-44DA-94C0-C3DFCF1F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24D9DC-D307-4558-BA19-54E88652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EC314C-F15D-4908-9B41-E67ADB2E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A463E-B546-4744-BA2B-EBB885C8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96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7B59E9-BD35-4C53-95E2-4366DA46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26F0AF-07C9-48AA-A755-B953C3489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6166B4-86F2-4D8D-94AF-93DE2D64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00DA4-B6ED-48F5-87FF-6AC022A8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79E8D8-2AC3-4C81-AFB7-3695C241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86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769889-000C-46BE-AC8D-68C1EA96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B027ED-272F-4475-B53A-A6C44A3C1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849113-EC6D-493D-AB10-112CEEAE7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605C44-C4A0-4A58-ABCA-C54BB0FD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3BE9A7-683E-4B8D-9A6D-BBBD68AF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43EF9F-137B-402C-B38B-A62CCC31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24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11D0B6-338B-41A3-932E-7F818C79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551010-139D-4F67-BFBE-AE81EA216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192798-3F42-46C4-9B38-3C8631F3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5F1536-110B-44B9-B538-CCC172CE0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B22431D-74CF-434E-B5F6-DD7F70FBB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B120591-73AE-46F7-8438-8646155B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DEDE4E2-FF71-4C39-A8AD-2443CD82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A1FA8F5-1B4C-42E4-99FF-01CE8006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17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037FAB-D864-4991-A5BD-11D352D1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63E10F-0602-4E7D-90F8-DDF790DC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EAEDF07-A32A-49B0-B673-85D8615C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94C2DE-ECD1-4A16-8F86-CC552560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47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ED6DAAB-6BAB-4326-ADB0-FA8E6723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14FB5E7-0BF6-4181-82D1-4E6C530B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965741-4D37-4509-8155-4016C047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36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E7364-72EB-45E2-82EF-FCC7E5BC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03912B-BC99-451A-B881-D111B112B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EC8A95-6131-49A0-AA59-E132E4285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22B0452-AC53-4832-9D28-7FFFA5FE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1973B1-2AB7-446F-84E0-5A7AD164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1C41B5-EAD6-42F9-9160-57948185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57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E67FD-F820-48E7-B470-B553EB39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DBBD3D6-A7E0-4C4C-98E7-CCC2928FB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DCA6647-9BE6-4085-9DEB-EF8BA2CB3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9A0D80-F73E-4D1D-9B47-BC240208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F7C070-5BA3-4964-908A-8BACE497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D447-39CF-418C-88CC-9BE0651E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48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DD87322-60F8-4CDA-A523-397CC9E6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444084-31DE-403C-956B-D5790DC7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DC3927-4BE1-414E-9CD8-E086B2346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0DB3-6CC3-4143-B263-439D00B09FB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4C8323-5934-4F52-968F-6A589E800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AB8D51-84CF-4D8F-AE62-27BBEA882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77FDC-50B4-4316-BC7A-34C177302D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31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81F67D3-0D1A-46C3-ABE0-56974379B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42" y="2743201"/>
            <a:ext cx="3395135" cy="254635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F12F1F5-9A8A-4B3C-BA14-FC39140F5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7" y="1837267"/>
            <a:ext cx="6760465" cy="49022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E7C2DC-4517-49CD-A2CF-371A1DF0996C}"/>
              </a:ext>
            </a:extLst>
          </p:cNvPr>
          <p:cNvSpPr/>
          <p:nvPr/>
        </p:nvSpPr>
        <p:spPr>
          <a:xfrm>
            <a:off x="2150533" y="1422399"/>
            <a:ext cx="7638123" cy="39708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TW" altLang="en-US" sz="6000" dirty="0">
                <a:ln w="1905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C618DFE-8951-4D9C-B852-2A1428101060}"/>
              </a:ext>
            </a:extLst>
          </p:cNvPr>
          <p:cNvSpPr txBox="1"/>
          <p:nvPr/>
        </p:nvSpPr>
        <p:spPr>
          <a:xfrm>
            <a:off x="4893732" y="1837267"/>
            <a:ext cx="1896535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 </a:t>
            </a:r>
            <a:r>
              <a:rPr lang="zh-TW" altLang="en-US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淡水八里一日遊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BCD7322-49AF-4F3A-9229-B50DBA90A6F6}"/>
              </a:ext>
            </a:extLst>
          </p:cNvPr>
          <p:cNvSpPr txBox="1"/>
          <p:nvPr/>
        </p:nvSpPr>
        <p:spPr>
          <a:xfrm>
            <a:off x="9476232" y="4643221"/>
            <a:ext cx="197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</a:rPr>
              <a:t>班級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</a:rPr>
              <a:t>:401</a:t>
            </a:r>
          </a:p>
          <a:p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</a:rPr>
              <a:t>座號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</a:rPr>
              <a:t>:21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03-music">
            <a:hlinkClick r:id="" action="ppaction://media"/>
            <a:extLst>
              <a:ext uri="{FF2B5EF4-FFF2-40B4-BE49-F238E27FC236}">
                <a16:creationId xmlns:a16="http://schemas.microsoft.com/office/drawing/2014/main" id="{9B2D5776-8D93-48E1-B522-CFE297327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3DAA1DBF-D039-448F-90CF-7E3E441F76C9}"/>
              </a:ext>
            </a:extLst>
          </p:cNvPr>
          <p:cNvSpPr txBox="1"/>
          <p:nvPr/>
        </p:nvSpPr>
        <p:spPr>
          <a:xfrm>
            <a:off x="1935480" y="663714"/>
            <a:ext cx="791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這裡超好玩 </a:t>
            </a:r>
            <a:r>
              <a:rPr lang="en-US" altLang="zh-TW" sz="4400" dirty="0">
                <a:solidFill>
                  <a:srgbClr val="00B050"/>
                </a:solidFill>
              </a:rPr>
              <a:t>So much fun here</a:t>
            </a:r>
            <a:endParaRPr lang="zh-TW" altLang="en-US" sz="4400" dirty="0">
              <a:solidFill>
                <a:srgbClr val="00B050"/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6C18E82B-EF88-43C1-B1AB-CEDC748C3F73}"/>
              </a:ext>
            </a:extLst>
          </p:cNvPr>
          <p:cNvGrpSpPr/>
          <p:nvPr/>
        </p:nvGrpSpPr>
        <p:grpSpPr>
          <a:xfrm rot="20838588">
            <a:off x="1014861" y="2013546"/>
            <a:ext cx="4387396" cy="2966372"/>
            <a:chOff x="1409089" y="1987220"/>
            <a:chExt cx="4255469" cy="2883557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18CC472-E2ED-44A5-B509-637B35704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156" y="2279468"/>
              <a:ext cx="2171700" cy="18288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312AC4D-D69F-4698-A020-F5DB1B4FF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89" y="1987220"/>
              <a:ext cx="4255469" cy="2883557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8B47B1E-6C20-4E1F-B93E-57D586E62BE1}"/>
                </a:ext>
              </a:extLst>
            </p:cNvPr>
            <p:cNvSpPr txBox="1"/>
            <p:nvPr/>
          </p:nvSpPr>
          <p:spPr>
            <a:xfrm>
              <a:off x="3470365" y="4351773"/>
              <a:ext cx="1293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+mj-ea"/>
                  <a:ea typeface="+mj-ea"/>
                </a:rPr>
                <a:t>搭渡輪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F83B890-64E9-46E9-9160-EA471CA185E7}"/>
              </a:ext>
            </a:extLst>
          </p:cNvPr>
          <p:cNvGrpSpPr/>
          <p:nvPr/>
        </p:nvGrpSpPr>
        <p:grpSpPr>
          <a:xfrm rot="860504">
            <a:off x="6287695" y="1985994"/>
            <a:ext cx="4261473" cy="3279932"/>
            <a:chOff x="6346343" y="1934969"/>
            <a:chExt cx="4261473" cy="3279932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0FE0ADC0-F409-4ED2-B017-D7C43C69D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612" y="2400299"/>
              <a:ext cx="2692400" cy="20574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28AA18FD-73BC-4785-B303-E874DCB09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343" y="1934969"/>
              <a:ext cx="4261473" cy="3279932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049C63A3-DC00-42A3-AEAC-437EF82294CE}"/>
                </a:ext>
              </a:extLst>
            </p:cNvPr>
            <p:cNvSpPr txBox="1"/>
            <p:nvPr/>
          </p:nvSpPr>
          <p:spPr>
            <a:xfrm>
              <a:off x="7439684" y="4374634"/>
              <a:ext cx="15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騎</a:t>
              </a:r>
              <a:r>
                <a:rPr lang="zh-TW" altLang="en-US" sz="2400" dirty="0">
                  <a:latin typeface="+mn-ea"/>
                </a:rPr>
                <a:t>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15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5A145BC-E0F1-4186-AE33-0F8E2E05DE98}"/>
              </a:ext>
            </a:extLst>
          </p:cNvPr>
          <p:cNvSpPr txBox="1"/>
          <p:nvPr/>
        </p:nvSpPr>
        <p:spPr>
          <a:xfrm>
            <a:off x="3111500" y="393700"/>
            <a:ext cx="722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華康唐風隸W5" panose="03000509000000000000" pitchFamily="65" charset="-120"/>
                <a:ea typeface="華康唐風隸W5" panose="03000509000000000000" pitchFamily="65" charset="-120"/>
              </a:rPr>
              <a:t>美味的小吃 </a:t>
            </a:r>
            <a:r>
              <a:rPr lang="en-US" altLang="zh-TW" sz="4000" dirty="0">
                <a:solidFill>
                  <a:srgbClr val="00B0F0"/>
                </a:solidFill>
                <a:latin typeface="華康唐風隸W5" panose="03000509000000000000" pitchFamily="65" charset="-120"/>
                <a:ea typeface="華康唐風隸W5" panose="03000509000000000000" pitchFamily="65" charset="-120"/>
              </a:rPr>
              <a:t>Delicious snacks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901F48D-6022-4BF9-826E-501498D64D53}"/>
              </a:ext>
            </a:extLst>
          </p:cNvPr>
          <p:cNvGrpSpPr/>
          <p:nvPr/>
        </p:nvGrpSpPr>
        <p:grpSpPr>
          <a:xfrm>
            <a:off x="1350433" y="1884963"/>
            <a:ext cx="2590800" cy="2732226"/>
            <a:chOff x="1460500" y="1881187"/>
            <a:chExt cx="2590800" cy="273222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66EB9D8-AF3A-4104-BF25-CB31A23AA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500" y="1881187"/>
              <a:ext cx="259080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9EEF5413-E593-4B45-8D9A-E7CFC96D31D9}"/>
                </a:ext>
              </a:extLst>
            </p:cNvPr>
            <p:cNvSpPr txBox="1"/>
            <p:nvPr/>
          </p:nvSpPr>
          <p:spPr>
            <a:xfrm>
              <a:off x="1803400" y="4232413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阿婆鐵蛋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860E5A3-524F-4AD1-925C-2B69BC5AF7D5}"/>
              </a:ext>
            </a:extLst>
          </p:cNvPr>
          <p:cNvGrpSpPr/>
          <p:nvPr/>
        </p:nvGrpSpPr>
        <p:grpSpPr>
          <a:xfrm>
            <a:off x="5029200" y="1754187"/>
            <a:ext cx="2590800" cy="2820670"/>
            <a:chOff x="5029200" y="1754187"/>
            <a:chExt cx="2590800" cy="282067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1FFB4B6-DDD2-4B87-AA19-A736E90EB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754187"/>
              <a:ext cx="259080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E6C30A4-504D-4D48-A069-64EC906DFD80}"/>
                </a:ext>
              </a:extLst>
            </p:cNvPr>
            <p:cNvSpPr txBox="1"/>
            <p:nvPr/>
          </p:nvSpPr>
          <p:spPr>
            <a:xfrm>
              <a:off x="5744633" y="4174747"/>
              <a:ext cx="153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炸蝦捲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79ACDE41-C084-453C-B5C0-850CEE1ABF9A}"/>
              </a:ext>
            </a:extLst>
          </p:cNvPr>
          <p:cNvGrpSpPr/>
          <p:nvPr/>
        </p:nvGrpSpPr>
        <p:grpSpPr>
          <a:xfrm>
            <a:off x="8597900" y="1614487"/>
            <a:ext cx="2647950" cy="2914203"/>
            <a:chOff x="8597900" y="1614487"/>
            <a:chExt cx="2647950" cy="291420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C3F8EE3-C5AD-41A4-AF03-2AD1C717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7900" y="1614487"/>
              <a:ext cx="264795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CABD1EB-70CF-4DC2-88D6-451B8101FCA5}"/>
                </a:ext>
              </a:extLst>
            </p:cNvPr>
            <p:cNvSpPr txBox="1"/>
            <p:nvPr/>
          </p:nvSpPr>
          <p:spPr>
            <a:xfrm>
              <a:off x="9408583" y="4190136"/>
              <a:ext cx="1837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魚丸湯</a:t>
              </a:r>
            </a:p>
          </p:txBody>
        </p:sp>
      </p:grpSp>
      <p:pic>
        <p:nvPicPr>
          <p:cNvPr id="3" name="03-music">
            <a:hlinkClick r:id="" action="ppaction://media"/>
            <a:extLst>
              <a:ext uri="{FF2B5EF4-FFF2-40B4-BE49-F238E27FC236}">
                <a16:creationId xmlns:a16="http://schemas.microsoft.com/office/drawing/2014/main" id="{24CB314F-2826-442A-97BA-098BA768A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39</Words>
  <Application>Microsoft Office PowerPoint</Application>
  <PresentationFormat>寬螢幕</PresentationFormat>
  <Paragraphs>11</Paragraphs>
  <Slides>3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華康唐風隸W5</vt:lpstr>
      <vt:lpstr>華康海報體W9</vt:lpstr>
      <vt:lpstr>華康彩帶體</vt:lpstr>
      <vt:lpstr>華康超明體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2025-04-01T01:51:08Z</dcterms:created>
  <dcterms:modified xsi:type="dcterms:W3CDTF">2025-06-10T02:10:58Z</dcterms:modified>
</cp:coreProperties>
</file>