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B8DA-148D-43A6-9F8E-7884FE8E62D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F34-D083-4B42-BC89-10F5BD348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14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B8DA-148D-43A6-9F8E-7884FE8E62D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F34-D083-4B42-BC89-10F5BD348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76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B8DA-148D-43A6-9F8E-7884FE8E62D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F34-D083-4B42-BC89-10F5BD348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59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B8DA-148D-43A6-9F8E-7884FE8E62D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F34-D083-4B42-BC89-10F5BD348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46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B8DA-148D-43A6-9F8E-7884FE8E62D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F34-D083-4B42-BC89-10F5BD348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062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B8DA-148D-43A6-9F8E-7884FE8E62D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F34-D083-4B42-BC89-10F5BD348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52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B8DA-148D-43A6-9F8E-7884FE8E62D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F34-D083-4B42-BC89-10F5BD348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39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B8DA-148D-43A6-9F8E-7884FE8E62D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F34-D083-4B42-BC89-10F5BD348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80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B8DA-148D-43A6-9F8E-7884FE8E62D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F34-D083-4B42-BC89-10F5BD348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19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B8DA-148D-43A6-9F8E-7884FE8E62D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F34-D083-4B42-BC89-10F5BD348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77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B8DA-148D-43A6-9F8E-7884FE8E62D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EF34-D083-4B42-BC89-10F5BD348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23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B8DA-148D-43A6-9F8E-7884FE8E62D6}" type="datetimeFigureOut">
              <a:rPr lang="zh-TW" altLang="en-US" smtClean="0"/>
              <a:t>2017/12/20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EF34-D083-4B42-BC89-10F5BD348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011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955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65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40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25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0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05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6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985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29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33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83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53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80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51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05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26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04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投影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86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st604</dc:creator>
  <cp:lastModifiedBy>st604</cp:lastModifiedBy>
  <cp:revision>1</cp:revision>
  <dcterms:created xsi:type="dcterms:W3CDTF">2017-12-20T02:14:02Z</dcterms:created>
  <dcterms:modified xsi:type="dcterms:W3CDTF">2017-12-20T02:14:22Z</dcterms:modified>
</cp:coreProperties>
</file>