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70EA"/>
    <a:srgbClr val="CFECFA"/>
    <a:srgbClr val="9966FF"/>
    <a:srgbClr val="FF7C80"/>
    <a:srgbClr val="CC00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F391E6-8412-4092-8E45-EA18EFDB9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DB9E70E-B814-42F3-8CAF-E70725ED7B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354931E-57F4-4EDD-A5B5-220E1D026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C365-69AB-47FB-B235-79EE47173BE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B73A070-4DC6-4844-A843-6CE18DFC8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67E893F-599B-4F25-917D-4141173E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64AE-9341-44C8-9619-A734805556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9931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6D1DE9-BD19-4120-A7E5-1C778AB48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3365184-B3AA-4F49-A6BA-154573246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F2C9399-1AC7-43BE-8D5D-ECF5E0A70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C365-69AB-47FB-B235-79EE47173BE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8372EF3-D16D-4579-9090-036411885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555E120-7466-43C5-9984-87205736E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64AE-9341-44C8-9619-A734805556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054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E24E7FC-6363-477F-B04E-CCC7656B5B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7C2C401-0C70-4ABD-ABFC-7F08921B00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88B24AD-E742-479D-9066-76AE7075B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C365-69AB-47FB-B235-79EE47173BE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87CF5EF-649A-43F3-849C-00401F611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C743F43-4AC5-4F3D-A22E-A9D550B7F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64AE-9341-44C8-9619-A734805556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506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BFCA8C-1BF3-42D4-9FE5-B7DC2F8DD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C71721C-8B31-4E38-889B-281E80A25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FB58A30-EC48-4CF8-BCC3-4C7B51071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C365-69AB-47FB-B235-79EE47173BE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6DC668C-F1C3-4FD8-84BE-7C2ABB9F5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DC2F3AD-9BB3-49D4-9FAC-D82479B5F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64AE-9341-44C8-9619-A734805556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5389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1A448C-D713-4900-AED3-12EE48839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4BF8B3C-65BF-41C3-8A9F-41E8E8A6D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0C7A57C-794F-42AD-9BFD-8794FD840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C365-69AB-47FB-B235-79EE47173BE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539602A-E41B-44DC-9C75-FB37044DD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DF3506C-7490-4C5A-A682-DE2BFEAC0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64AE-9341-44C8-9619-A734805556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5220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B1A051-41F9-461D-8D64-CD00A3E2C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1847630-F15B-4873-9A53-1F86BB558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55DAA2E-BF80-46D5-AC07-7B13B46609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27C7AD6-E13F-4ACE-9F99-6B7F11F6F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C365-69AB-47FB-B235-79EE47173BE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4F797C9-3DEF-4FD8-9A8C-744532240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D070F99-CBD9-464B-9F0D-48AE9C2A9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64AE-9341-44C8-9619-A734805556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6054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2E9E56-9A9B-49E9-A886-17C59149C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1C3A36B-481A-4E94-AA41-D30412738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B63F878-5B25-40B0-81D8-9AAE34EAC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1282986-5517-4D05-A6B4-F6E0DFF427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80B7DC2-184D-4208-8CB9-7259F72ED4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501F11F9-8725-42E8-8E5F-B26CFC560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C365-69AB-47FB-B235-79EE47173BE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F119BBB4-7B1A-4E4C-957A-9CD02996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B5E46C1-316C-4723-939F-27783FB2D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64AE-9341-44C8-9619-A734805556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5324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34EED0-2B4E-4C9E-ABEF-E6BFF1AB7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6E3B24D-97AA-4577-A17F-16EBAAC9E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C365-69AB-47FB-B235-79EE47173BE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29035F5-D47A-4BCE-9188-9427C4E7E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37F2AFB-A46A-40F7-8488-1792AAB50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64AE-9341-44C8-9619-A734805556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1589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D11C9B7-FA07-4250-A678-87E1E209F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C365-69AB-47FB-B235-79EE47173BE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0F56794-F9A0-493C-8BE9-9DA119BB7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8E6A405-1366-4524-B837-96F1C120C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64AE-9341-44C8-9619-A734805556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301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491A38-EA01-414C-A00A-753570958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07424CA-EE80-45A3-A513-1BDDAFE35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FA2FD9B-41D4-4154-87CF-A2237E16D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FBB40A6-BBF3-4C37-B5ED-59AF12880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C365-69AB-47FB-B235-79EE47173BE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A391AA5-1958-4619-A758-EDF453AB9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CF17C15-9C42-4CA7-A170-F6D1526E1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64AE-9341-44C8-9619-A734805556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5367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33255D-49FB-4CA2-907D-2BA2ACE5F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E73B965-346A-4743-90E2-85AB6009DD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CDCC17F-7F45-420C-9716-EDCC15AFF5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114FBEC-48A9-4DC2-8E35-9E3BB341D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C365-69AB-47FB-B235-79EE47173BE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C1F3D17-F873-4749-8A72-1ADDB1032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89D9E0F-80EA-4EE0-B2CF-A1A59CF1B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64AE-9341-44C8-9619-A734805556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4948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A3831BB-113A-4B19-B1AA-7A46360A0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80BC42B-6F99-40E1-9F6E-AE046B2FA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0F8E70C-946A-41F5-8CBD-E182209B38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BC365-69AB-47FB-B235-79EE47173BE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82A5295-FB2D-4D23-92E1-D2BBCA9CDD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E152A16-381C-4BBF-9FB4-A27644C6A2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C64AE-9341-44C8-9619-A734805556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410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8CCC7CC-7CBE-4AC6-AD3F-05EE1A939424}"/>
              </a:ext>
            </a:extLst>
          </p:cNvPr>
          <p:cNvSpPr/>
          <p:nvPr/>
        </p:nvSpPr>
        <p:spPr>
          <a:xfrm>
            <a:off x="2623474" y="1925936"/>
            <a:ext cx="6724918" cy="110513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dirty="0">
                <a:ln w="0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FF99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校外教學 </a:t>
            </a:r>
            <a:r>
              <a:rPr lang="en-US" altLang="zh-TW" sz="6000" dirty="0">
                <a:ln w="0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FF99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Happy Go</a:t>
            </a:r>
          </a:p>
          <a:p>
            <a:pPr algn="ctr"/>
            <a:endParaRPr lang="en-US" altLang="zh-TW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FAFE114-E95C-4A1C-8737-8779B37E7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34" y="2429933"/>
            <a:ext cx="3544712" cy="2658534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C9D13D38-8428-4330-B7E1-7DE99B205E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934" y="1767302"/>
            <a:ext cx="6791458" cy="4459725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6783FD80-3F79-4C24-8824-4E3C713F0F2A}"/>
              </a:ext>
            </a:extLst>
          </p:cNvPr>
          <p:cNvSpPr txBox="1"/>
          <p:nvPr/>
        </p:nvSpPr>
        <p:spPr>
          <a:xfrm>
            <a:off x="4567766" y="1536470"/>
            <a:ext cx="2671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D970EA"/>
                </a:solidFill>
                <a:latin typeface="華康布丁體W7" panose="040B0709000000000000" pitchFamily="81" charset="-120"/>
                <a:ea typeface="華康布丁體W7" panose="040B0709000000000000" pitchFamily="81" charset="-120"/>
              </a:rPr>
              <a:t>淡水八里一日遊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B520773-0E7B-4145-94B2-9D0E626C564B}"/>
              </a:ext>
            </a:extLst>
          </p:cNvPr>
          <p:cNvSpPr txBox="1"/>
          <p:nvPr/>
        </p:nvSpPr>
        <p:spPr>
          <a:xfrm>
            <a:off x="9601200" y="4402667"/>
            <a:ext cx="223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班級：四年四班</a:t>
            </a:r>
            <a:endParaRPr lang="en-US" altLang="zh-TW" dirty="0"/>
          </a:p>
          <a:p>
            <a:r>
              <a:rPr lang="zh-TW" altLang="en-US" dirty="0"/>
              <a:t>座號：</a:t>
            </a:r>
            <a:r>
              <a:rPr lang="en-US" altLang="zh-TW" dirty="0"/>
              <a:t>21</a:t>
            </a:r>
            <a:endParaRPr lang="zh-TW" altLang="en-US" dirty="0"/>
          </a:p>
        </p:txBody>
      </p:sp>
      <p:pic>
        <p:nvPicPr>
          <p:cNvPr id="2" name="03-music">
            <a:hlinkClick r:id="" action="ppaction://media"/>
            <a:extLst>
              <a:ext uri="{FF2B5EF4-FFF2-40B4-BE49-F238E27FC236}">
                <a16:creationId xmlns:a16="http://schemas.microsoft.com/office/drawing/2014/main" id="{2636118F-F6B5-418D-850D-36F1CDB2C7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51999" y="34657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7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5758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6E76CB2C-1150-44A4-89DE-95CC9DD5354C}"/>
              </a:ext>
            </a:extLst>
          </p:cNvPr>
          <p:cNvSpPr txBox="1"/>
          <p:nvPr/>
        </p:nvSpPr>
        <p:spPr>
          <a:xfrm>
            <a:off x="2188633" y="474134"/>
            <a:ext cx="7814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7030A0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這裡超好玩 </a:t>
            </a:r>
            <a:r>
              <a:rPr lang="en-US" altLang="zh-TW" sz="4400" dirty="0">
                <a:solidFill>
                  <a:schemeClr val="accent1">
                    <a:lumMod val="50000"/>
                  </a:schemeClr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So much fun here</a:t>
            </a:r>
            <a:endParaRPr lang="zh-TW" altLang="en-US" sz="4400" dirty="0">
              <a:solidFill>
                <a:schemeClr val="accent1">
                  <a:lumMod val="50000"/>
                </a:schemeClr>
              </a:solidFill>
              <a:latin typeface="華康中黑體(P)" panose="020B0500000000000000" pitchFamily="34" charset="-120"/>
              <a:ea typeface="華康中黑體(P)" panose="020B0500000000000000" pitchFamily="34" charset="-120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A965DE8A-4D63-4DD1-B7F6-EF1292018F4C}"/>
              </a:ext>
            </a:extLst>
          </p:cNvPr>
          <p:cNvGrpSpPr/>
          <p:nvPr/>
        </p:nvGrpSpPr>
        <p:grpSpPr>
          <a:xfrm rot="21311362">
            <a:off x="1166443" y="1978754"/>
            <a:ext cx="4642335" cy="3145702"/>
            <a:chOff x="1123465" y="1987221"/>
            <a:chExt cx="4642335" cy="3145702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5CB7C563-F5F9-4132-AB2D-65118A8A9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4182" y="2336800"/>
              <a:ext cx="2171700" cy="1828800"/>
            </a:xfrm>
            <a:prstGeom prst="rect">
              <a:avLst/>
            </a:prstGeom>
          </p:spPr>
        </p:pic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D1715184-72FB-4AE4-91AC-366FA9D1A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3465" y="1987221"/>
              <a:ext cx="4642335" cy="3145702"/>
            </a:xfrm>
            <a:prstGeom prst="rect">
              <a:avLst/>
            </a:prstGeom>
          </p:spPr>
        </p:pic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3AFF5133-2E41-4F32-A30B-7095C9155D17}"/>
                </a:ext>
              </a:extLst>
            </p:cNvPr>
            <p:cNvSpPr txBox="1"/>
            <p:nvPr/>
          </p:nvSpPr>
          <p:spPr>
            <a:xfrm>
              <a:off x="3225800" y="4641334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solidFill>
                    <a:srgbClr val="FF7C8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搭渡輪</a:t>
              </a: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CE2D0D1F-E19C-4EA3-8796-3688EB691D91}"/>
              </a:ext>
            </a:extLst>
          </p:cNvPr>
          <p:cNvGrpSpPr/>
          <p:nvPr/>
        </p:nvGrpSpPr>
        <p:grpSpPr>
          <a:xfrm rot="477283">
            <a:off x="6426202" y="2161567"/>
            <a:ext cx="4261473" cy="3279932"/>
            <a:chOff x="6426202" y="2161567"/>
            <a:chExt cx="4261473" cy="3279932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DF073914-C43D-460C-8CD0-2D6F35334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5867" y="2595033"/>
              <a:ext cx="2692400" cy="2057400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13A79675-DAA9-4B0D-B209-ED0644A62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6202" y="2161567"/>
              <a:ext cx="4261473" cy="3279932"/>
            </a:xfrm>
            <a:prstGeom prst="rect">
              <a:avLst/>
            </a:prstGeom>
          </p:spPr>
        </p:pic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848F88F5-25FA-4850-B838-E81675029A00}"/>
                </a:ext>
              </a:extLst>
            </p:cNvPr>
            <p:cNvSpPr txBox="1"/>
            <p:nvPr/>
          </p:nvSpPr>
          <p:spPr>
            <a:xfrm>
              <a:off x="7596517" y="4669366"/>
              <a:ext cx="1200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solidFill>
                    <a:srgbClr val="CC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騎自行車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057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6CFF585-6F6F-428E-8581-6BFB4D484FB1}"/>
              </a:ext>
            </a:extLst>
          </p:cNvPr>
          <p:cNvSpPr/>
          <p:nvPr/>
        </p:nvSpPr>
        <p:spPr>
          <a:xfrm>
            <a:off x="2260600" y="396502"/>
            <a:ext cx="71543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>
                <a:solidFill>
                  <a:srgbClr val="FF7C80"/>
                </a:solidFill>
                <a:latin typeface="華康文徵明體W4(P)" panose="03000400000000000000" pitchFamily="66" charset="-120"/>
                <a:ea typeface="華康文徵明體W4(P)" panose="03000400000000000000" pitchFamily="66" charset="-120"/>
              </a:rPr>
              <a:t>美味的小吃 </a:t>
            </a:r>
            <a:r>
              <a:rPr lang="en-US" altLang="zh-TW" sz="4400" dirty="0">
                <a:solidFill>
                  <a:srgbClr val="FF7C80"/>
                </a:solidFill>
                <a:latin typeface="華康文徵明體W4(P)" panose="03000400000000000000" pitchFamily="66" charset="-120"/>
                <a:ea typeface="華康文徵明體W4(P)" panose="03000400000000000000" pitchFamily="66" charset="-120"/>
              </a:rPr>
              <a:t>Delicious snacks</a:t>
            </a:r>
            <a:endParaRPr lang="zh-TW" altLang="en-US" sz="4400" dirty="0">
              <a:solidFill>
                <a:srgbClr val="FF7C80"/>
              </a:solidFill>
              <a:latin typeface="華康文徵明體W4(P)" panose="03000400000000000000" pitchFamily="66" charset="-120"/>
              <a:ea typeface="華康文徵明體W4(P)" panose="03000400000000000000" pitchFamily="66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BA6F241-9043-4486-B70C-93BA5511C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7" y="2232554"/>
            <a:ext cx="2590800" cy="1952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D7F0801D-6328-4CB5-9BF6-D6C8ABB60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08753"/>
            <a:ext cx="2590800" cy="19526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C77A0E4-826E-4CAA-BFEE-B19CA7A3DF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133" y="2341929"/>
            <a:ext cx="2647950" cy="19526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3D72D34A-4DB8-4FD4-B787-186ABCC18868}"/>
              </a:ext>
            </a:extLst>
          </p:cNvPr>
          <p:cNvSpPr txBox="1"/>
          <p:nvPr/>
        </p:nvSpPr>
        <p:spPr>
          <a:xfrm>
            <a:off x="1794933" y="4261378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華康布丁體W7(P)" panose="040B0700000000000000" pitchFamily="82" charset="-120"/>
                <a:ea typeface="華康布丁體W7(P)" panose="040B0700000000000000" pitchFamily="82" charset="-120"/>
              </a:rPr>
              <a:t>阿婆鐵蛋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936F92F5-BA8A-451A-AEDB-CD6FB2E3B5F3}"/>
              </a:ext>
            </a:extLst>
          </p:cNvPr>
          <p:cNvSpPr txBox="1"/>
          <p:nvPr/>
        </p:nvSpPr>
        <p:spPr>
          <a:xfrm>
            <a:off x="5638800" y="428095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華康布丁體W7(P)" panose="040B0700000000000000" pitchFamily="82" charset="-120"/>
                <a:ea typeface="華康布丁體W7(P)" panose="040B0700000000000000" pitchFamily="82" charset="-120"/>
              </a:rPr>
              <a:t>炸蝦捲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A2A25EE-0473-459D-875A-AABAA0F1E57B}"/>
              </a:ext>
            </a:extLst>
          </p:cNvPr>
          <p:cNvSpPr txBox="1"/>
          <p:nvPr/>
        </p:nvSpPr>
        <p:spPr>
          <a:xfrm>
            <a:off x="9291108" y="4280956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華康布丁體W7(P)" panose="040B0700000000000000" pitchFamily="82" charset="-120"/>
                <a:ea typeface="華康布丁體W7(P)" panose="040B0700000000000000" pitchFamily="82" charset="-120"/>
              </a:rPr>
              <a:t>魚丸湯</a:t>
            </a:r>
          </a:p>
        </p:txBody>
      </p:sp>
    </p:spTree>
    <p:extLst>
      <p:ext uri="{BB962C8B-B14F-4D97-AF65-F5344CB8AC3E}">
        <p14:creationId xmlns:p14="http://schemas.microsoft.com/office/powerpoint/2010/main" val="74553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38</Words>
  <Application>Microsoft Office PowerPoint</Application>
  <PresentationFormat>寬螢幕</PresentationFormat>
  <Paragraphs>11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4" baseType="lpstr">
      <vt:lpstr>華康中黑體(P)</vt:lpstr>
      <vt:lpstr>華康文徵明體W4(P)</vt:lpstr>
      <vt:lpstr>華康布丁體W7</vt:lpstr>
      <vt:lpstr>華康布丁體W7(P)</vt:lpstr>
      <vt:lpstr>華康海報體W9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12</cp:revision>
  <dcterms:created xsi:type="dcterms:W3CDTF">2025-04-10T06:24:29Z</dcterms:created>
  <dcterms:modified xsi:type="dcterms:W3CDTF">2025-06-19T06:35:47Z</dcterms:modified>
</cp:coreProperties>
</file>