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C0000"/>
    <a:srgbClr val="00FFFF"/>
    <a:srgbClr val="669900"/>
    <a:srgbClr val="59956C"/>
    <a:srgbClr val="336699"/>
    <a:srgbClr val="549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9D69FA-D802-44AE-A2A9-09AEEE2CC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FD9BCB-300F-490C-BAB0-38EC46F91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3C9BA3-60B3-4AB1-816E-08FE814B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298132-A718-4860-9715-4238D9AB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9EC80A-3BEB-4C7D-9682-90B51170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7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17EA0-21CE-40F3-A4EA-B7CDC2E8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CA11F9-DEE6-476B-8ABD-1E8FC07FA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88D5FB-4911-439C-8AE0-62FBC096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7CAA80-F5CB-49B5-85D4-C9EC448D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E1098D-EEAA-4570-8C3E-79CB9F00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83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D40F415-1415-453A-B3DE-EB950AD50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4E7E365-837D-4A85-84A8-EB44E6D8E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93A4C8-8B11-46DD-A2C9-D873AFE7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4AF6DF-CD78-4D33-9436-59F27171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F04F1A-DD19-481B-AC66-1F73FA72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6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1FA0D8-CCE2-40CC-977C-7537FCCC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300729-2842-4C6B-A081-F7845DD5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DA42CE-374D-47E0-99AE-A1137CC0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9EE55-3A10-436B-98E4-0141D461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6B6384-CBF0-4EB7-80FF-DF1EBAA6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24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FBE5C6-4892-48AE-91F9-56277F3F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CB1B64-0EAB-4D45-B7A3-19D325F6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04C71E-40B5-438C-9E81-84FA1639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6AA6F4-C315-4315-B8F6-AAFB10AC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12512C-2E93-4B0E-A7CC-AC266CF9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72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36A06-65AE-4E4D-929A-AE8CFCA0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F921AC-E485-445D-9F90-89729E663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D46F64-C2B5-4A50-AD3D-5CCCB066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7EBEBF-B477-43F6-870D-0EDDF232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23709C-71EE-407C-9657-71F797E6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45D931-BD58-4AAC-84A8-EC5442C5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01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31B80D-B10F-43AA-ABB8-72C46963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3314D6-1F02-4DAE-8631-72B75FB8A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A63327-43D8-4933-BD03-F383BE622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80A7E8D-E0DE-4FFC-8222-A93E69403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5A95005-8EBE-4CF2-B183-64BB1E154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097169D-02D8-4E9A-BB35-11059F8B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EBB2F29-8AD7-4227-BE76-AEF89CE3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3C77501-FB0C-48F5-AC4C-BEF1C02B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36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9C7265-1A6D-4A63-BDD2-E42C1FE3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2F7F36-3202-43A0-9D8A-99A42818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248FE7B-3094-4976-AC31-DD981512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17F6FF-F45F-4F21-B1BD-5FADBA8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90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0672AF6-1296-4D95-8A95-1E41F970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21FC1E3-0FF5-4D3C-957B-24D86F5A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C7691F-ED5A-4164-A4E6-76A67F5B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02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D32C77-D081-4114-A2A1-34271EEE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0008D5-EC60-4A5D-B15A-AA55ED0B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17F13F-3DC0-4F42-946D-CEB423578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3A50AB-29A0-49AD-A33D-EF99DF37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D72689-C016-4F1A-B1DD-AFE90C9D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04B3D6-3F3E-4D34-8FA2-994F9028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20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E607E-6A23-4810-90DC-F61E6597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BDEEA41-C47D-4381-BE47-526F6D64C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7BEECC-B1EF-44F6-89A7-A161301AF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DA0CA7-996F-40B5-9655-7FBE5454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F41D21-560E-4808-BB10-BE75A9C9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94D2D5-1AE1-46A0-9F81-06238657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5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7A25C2-3657-4B50-96B2-2DA2B65B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59DEF9-A267-4AC8-8635-8EDA943B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6DAE46-C8D6-44B3-A91D-6800763FD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68DA-89DA-4363-9AC7-6F0E4A3BE74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A428A1-77AB-42C1-B45A-168E2DDE4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A7AC2-2CEF-48D3-BD63-80765E174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7DC3-7B6F-4EDE-8D69-12385B5764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12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2E90604-F8A0-454E-A27E-F065BD1DB9A7}"/>
              </a:ext>
            </a:extLst>
          </p:cNvPr>
          <p:cNvSpPr/>
          <p:nvPr/>
        </p:nvSpPr>
        <p:spPr>
          <a:xfrm>
            <a:off x="3209889" y="736600"/>
            <a:ext cx="5772222" cy="3154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4931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校外教學</a:t>
            </a:r>
            <a:r>
              <a:rPr lang="en-US" altLang="zh-TW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4931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  <a:ea typeface="華康行楷體W5(P)" panose="03000500000000000000" pitchFamily="66" charset="-120"/>
              </a:rPr>
              <a:t>Happy</a:t>
            </a:r>
            <a:r>
              <a:rPr lang="zh-TW" alt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4931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  <a:ea typeface="華康行楷體W5(P)" panose="03000500000000000000" pitchFamily="66" charset="-120"/>
              </a:rPr>
              <a:t> </a:t>
            </a:r>
            <a:r>
              <a:rPr lang="en-US" altLang="zh-TW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4931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  <a:ea typeface="華康行楷體W5(P)" panose="03000500000000000000" pitchFamily="66" charset="-120"/>
              </a:rPr>
              <a:t>Go</a:t>
            </a:r>
            <a:endParaRPr lang="zh-TW" alt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54931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gency FB" panose="020B0503020202020204" pitchFamily="34" charset="0"/>
              <a:ea typeface="華康行楷體W5(P)" panose="03000500000000000000" pitchFamily="66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D79FB63-99D2-483B-8298-F4D259264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18" y="2551829"/>
            <a:ext cx="3286540" cy="246490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33297F9-397A-4DC0-841A-80F15DA25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61" y="1862668"/>
            <a:ext cx="6348457" cy="416882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A852D54-603B-45F3-B47A-08157F1E1A11}"/>
              </a:ext>
            </a:extLst>
          </p:cNvPr>
          <p:cNvSpPr txBox="1"/>
          <p:nvPr/>
        </p:nvSpPr>
        <p:spPr>
          <a:xfrm>
            <a:off x="4728633" y="1678002"/>
            <a:ext cx="273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唐風隸W5(P)" panose="03000500000000000000" pitchFamily="66" charset="-120"/>
                <a:ea typeface="華康唐風隸W5(P)" panose="03000500000000000000" pitchFamily="66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0663918-1BC0-4BB5-807F-C0214854A22F}"/>
              </a:ext>
            </a:extLst>
          </p:cNvPr>
          <p:cNvSpPr txBox="1"/>
          <p:nvPr/>
        </p:nvSpPr>
        <p:spPr>
          <a:xfrm>
            <a:off x="9522073" y="4662790"/>
            <a:ext cx="153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班級：</a:t>
            </a:r>
            <a:r>
              <a:rPr lang="en-US" altLang="zh-TW" sz="2000" dirty="0">
                <a:solidFill>
                  <a:srgbClr val="FF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404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座號：</a:t>
            </a:r>
            <a:r>
              <a:rPr lang="en-US" altLang="zh-TW" sz="2000" dirty="0">
                <a:solidFill>
                  <a:srgbClr val="FF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01</a:t>
            </a:r>
            <a:endParaRPr lang="zh-TW" altLang="en-US" sz="2000" dirty="0">
              <a:solidFill>
                <a:srgbClr val="FF0000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F1B70D20-E320-4522-87A9-145EE8F41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5340" y="3297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5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44483ED-0B29-4FCF-BB48-964FBE5B3DC4}"/>
              </a:ext>
            </a:extLst>
          </p:cNvPr>
          <p:cNvSpPr txBox="1"/>
          <p:nvPr/>
        </p:nvSpPr>
        <p:spPr>
          <a:xfrm>
            <a:off x="2149475" y="711200"/>
            <a:ext cx="789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59956C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這裡超好玩 </a:t>
            </a:r>
            <a:r>
              <a:rPr lang="en-US" altLang="zh-TW" sz="4400" dirty="0">
                <a:solidFill>
                  <a:srgbClr val="669900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So much fun here</a:t>
            </a:r>
            <a:endParaRPr lang="zh-TW" altLang="en-US" sz="4400" dirty="0">
              <a:solidFill>
                <a:srgbClr val="669900"/>
              </a:solidFill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678C971-D268-49DB-A66B-5E0BCAF4A589}"/>
              </a:ext>
            </a:extLst>
          </p:cNvPr>
          <p:cNvGrpSpPr/>
          <p:nvPr/>
        </p:nvGrpSpPr>
        <p:grpSpPr>
          <a:xfrm rot="21276042">
            <a:off x="1840531" y="2181954"/>
            <a:ext cx="4255469" cy="3490713"/>
            <a:chOff x="1840531" y="2181954"/>
            <a:chExt cx="4255469" cy="349071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99B2EDF-625C-4F63-B59D-C87A556FA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600" y="2556932"/>
              <a:ext cx="1947224" cy="2065867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3031544-642E-446A-8CB0-028CFBF96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531" y="2181954"/>
              <a:ext cx="4255469" cy="3490713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9C06324-6211-417C-9D2E-439444466A14}"/>
                </a:ext>
              </a:extLst>
            </p:cNvPr>
            <p:cNvSpPr txBox="1"/>
            <p:nvPr/>
          </p:nvSpPr>
          <p:spPr>
            <a:xfrm>
              <a:off x="3860801" y="5139446"/>
              <a:ext cx="96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33CCCC"/>
                  </a:solidFill>
                  <a:latin typeface="華康古印體" panose="03010509000000000000" pitchFamily="65" charset="-120"/>
                  <a:ea typeface="華康古印體" panose="03010509000000000000" pitchFamily="65" charset="-120"/>
                </a:rPr>
                <a:t>搭渡輪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EA5825E-470D-4F2E-A61C-9DF3B2DCCF71}"/>
              </a:ext>
            </a:extLst>
          </p:cNvPr>
          <p:cNvGrpSpPr/>
          <p:nvPr/>
        </p:nvGrpSpPr>
        <p:grpSpPr>
          <a:xfrm>
            <a:off x="6502399" y="2161008"/>
            <a:ext cx="4351867" cy="3564758"/>
            <a:chOff x="6502399" y="2161008"/>
            <a:chExt cx="4351867" cy="3564758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2B0BB305-C73D-48AC-8666-3B5A05CEF1A5}"/>
                </a:ext>
              </a:extLst>
            </p:cNvPr>
            <p:cNvGrpSpPr/>
            <p:nvPr/>
          </p:nvGrpSpPr>
          <p:grpSpPr>
            <a:xfrm rot="226460">
              <a:off x="6502399" y="2161008"/>
              <a:ext cx="4351867" cy="3564758"/>
              <a:chOff x="6476999" y="2196441"/>
              <a:chExt cx="4351867" cy="3564758"/>
            </a:xfrm>
          </p:grpSpPr>
          <p:grpSp>
            <p:nvGrpSpPr>
              <p:cNvPr id="5" name="群組 4">
                <a:extLst>
                  <a:ext uri="{FF2B5EF4-FFF2-40B4-BE49-F238E27FC236}">
                    <a16:creationId xmlns:a16="http://schemas.microsoft.com/office/drawing/2014/main" id="{0B1B2C7A-9F25-4F07-AC01-5624DC12205C}"/>
                  </a:ext>
                </a:extLst>
              </p:cNvPr>
              <p:cNvGrpSpPr/>
              <p:nvPr/>
            </p:nvGrpSpPr>
            <p:grpSpPr>
              <a:xfrm>
                <a:off x="7237489" y="2692400"/>
                <a:ext cx="2533044" cy="2605536"/>
                <a:chOff x="7230533" y="2760133"/>
                <a:chExt cx="2421467" cy="2533710"/>
              </a:xfrm>
            </p:grpSpPr>
            <p:pic>
              <p:nvPicPr>
                <p:cNvPr id="10" name="圖片 9">
                  <a:extLst>
                    <a:ext uri="{FF2B5EF4-FFF2-40B4-BE49-F238E27FC236}">
                      <a16:creationId xmlns:a16="http://schemas.microsoft.com/office/drawing/2014/main" id="{44B68EAC-974B-4649-9BD5-EDE3AF7A9F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0533" y="2760133"/>
                  <a:ext cx="2421467" cy="2133600"/>
                </a:xfrm>
                <a:prstGeom prst="rect">
                  <a:avLst/>
                </a:prstGeom>
              </p:spPr>
            </p:pic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AACF9849-2196-4C34-9B5E-256281E235E6}"/>
                    </a:ext>
                  </a:extLst>
                </p:cNvPr>
                <p:cNvSpPr txBox="1"/>
                <p:nvPr/>
              </p:nvSpPr>
              <p:spPr>
                <a:xfrm>
                  <a:off x="7840133" y="4893733"/>
                  <a:ext cx="13546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>
                      <a:solidFill>
                        <a:srgbClr val="33CCCC"/>
                      </a:solidFill>
                      <a:latin typeface="華康古印體" panose="03010509000000000000" pitchFamily="65" charset="-120"/>
                      <a:ea typeface="華康古印體" panose="03010509000000000000" pitchFamily="65" charset="-120"/>
                    </a:rPr>
                    <a:t>騎自行車</a:t>
                  </a:r>
                </a:p>
              </p:txBody>
            </p:sp>
          </p:grpSp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D5EA5E3A-57F8-4B96-B3CA-C83CA5374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999" y="2196441"/>
                <a:ext cx="4351867" cy="3564758"/>
              </a:xfrm>
              <a:prstGeom prst="rect">
                <a:avLst/>
              </a:prstGeom>
            </p:spPr>
          </p:pic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C3699E94-DC0C-43C0-AAFD-76048A160B99}"/>
                </a:ext>
              </a:extLst>
            </p:cNvPr>
            <p:cNvSpPr txBox="1"/>
            <p:nvPr/>
          </p:nvSpPr>
          <p:spPr>
            <a:xfrm rot="274979">
              <a:off x="7518398" y="4872230"/>
              <a:ext cx="1441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33CCCC"/>
                  </a:solidFill>
                  <a:latin typeface="華康古印體" panose="03010509000000000000" pitchFamily="65" charset="-120"/>
                  <a:ea typeface="華康古印體" panose="03010509000000000000" pitchFamily="65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7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406F2FB-9C5E-4C64-BB95-2F22CA44F759}"/>
              </a:ext>
            </a:extLst>
          </p:cNvPr>
          <p:cNvSpPr txBox="1"/>
          <p:nvPr/>
        </p:nvSpPr>
        <p:spPr>
          <a:xfrm>
            <a:off x="3420533" y="711200"/>
            <a:ext cx="555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C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</a:rPr>
              <a:t>美味的小吃 </a:t>
            </a:r>
            <a:r>
              <a:rPr lang="en-US" altLang="zh-TW" sz="3600" dirty="0">
                <a:solidFill>
                  <a:srgbClr val="CC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</a:rPr>
              <a:t> </a:t>
            </a:r>
            <a:r>
              <a:rPr lang="en-US" altLang="zh-TW" sz="3600" dirty="0">
                <a:solidFill>
                  <a:srgbClr val="CC0000"/>
                </a:solidFill>
                <a:latin typeface="Curlz MT" panose="04040404050702020202" pitchFamily="82" charset="0"/>
              </a:rPr>
              <a:t>Delicious snacks</a:t>
            </a:r>
            <a:endParaRPr lang="zh-TW" altLang="en-US" sz="3600" dirty="0">
              <a:solidFill>
                <a:srgbClr val="CC0000"/>
              </a:solidFill>
              <a:latin typeface="Curlz MT" panose="04040404050702020202" pitchFamily="82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E3F2784-F039-4747-B41D-61C9D453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34" y="2511954"/>
            <a:ext cx="2590800" cy="1952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3903D2E-812F-45A7-8FED-53CF6FF4C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9" y="2500839"/>
            <a:ext cx="2590800" cy="1952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18A8908-1A5F-4282-AD00-2EDD75D57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25" y="2511954"/>
            <a:ext cx="2647950" cy="195262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4AF8889-8C6C-4CE0-96B9-E27249B2B1BD}"/>
              </a:ext>
            </a:extLst>
          </p:cNvPr>
          <p:cNvSpPr txBox="1"/>
          <p:nvPr/>
        </p:nvSpPr>
        <p:spPr>
          <a:xfrm>
            <a:off x="2269067" y="509578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2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阿婆鐵蛋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EFBB77-7246-4BDA-AE5C-CBE2C35E299A}"/>
              </a:ext>
            </a:extLst>
          </p:cNvPr>
          <p:cNvSpPr/>
          <p:nvPr/>
        </p:nvSpPr>
        <p:spPr>
          <a:xfrm>
            <a:off x="5954387" y="509578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44546A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炸蝦捲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F5FCF09-ADF6-4A40-AB05-513BDF555312}"/>
              </a:ext>
            </a:extLst>
          </p:cNvPr>
          <p:cNvSpPr/>
          <p:nvPr/>
        </p:nvSpPr>
        <p:spPr>
          <a:xfrm>
            <a:off x="8746064" y="509578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44546A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0457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7" baseType="lpstr">
      <vt:lpstr>華康古印體</vt:lpstr>
      <vt:lpstr>華康正顏楷體W5</vt:lpstr>
      <vt:lpstr>華康行書體</vt:lpstr>
      <vt:lpstr>華康行楷體W5(P)</vt:lpstr>
      <vt:lpstr>華康唐風隸W5(P)</vt:lpstr>
      <vt:lpstr>華康超特楷體(P)</vt:lpstr>
      <vt:lpstr>華康隸書體W5</vt:lpstr>
      <vt:lpstr>新細明體</vt:lpstr>
      <vt:lpstr>Agency FB</vt:lpstr>
      <vt:lpstr>Arial</vt:lpstr>
      <vt:lpstr>Calibri</vt:lpstr>
      <vt:lpstr>Calibri Light</vt:lpstr>
      <vt:lpstr>Curlz MT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2025-04-10T06:30:29Z</dcterms:created>
  <dcterms:modified xsi:type="dcterms:W3CDTF">2025-06-19T06:37:29Z</dcterms:modified>
</cp:coreProperties>
</file>