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59" r:id="rId5"/>
    <p:sldId id="266" r:id="rId6"/>
    <p:sldId id="267" r:id="rId7"/>
    <p:sldId id="268" r:id="rId8"/>
    <p:sldId id="261" r:id="rId9"/>
    <p:sldId id="262" r:id="rId10"/>
    <p:sldId id="263" r:id="rId11"/>
    <p:sldId id="264" r:id="rId12"/>
    <p:sldId id="270" r:id="rId13"/>
    <p:sldId id="265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FF"/>
    <a:srgbClr val="9966FF"/>
    <a:srgbClr val="FF3399"/>
    <a:srgbClr val="008000"/>
    <a:srgbClr val="ACD1E2"/>
    <a:srgbClr val="D60093"/>
    <a:srgbClr val="FF9900"/>
    <a:srgbClr val="66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0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0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32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94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40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83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1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5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88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9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53000">
              <a:srgbClr val="66FFFF"/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2F91-10A8-437D-8343-980A9CA973F5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8CBC-A201-4AF4-BB33-A58BD2FDB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62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EH9R_3PbdyQ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6390" y="160639"/>
            <a:ext cx="617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874517" y="587992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指導老師：戴宇真</a:t>
            </a:r>
            <a:endParaRPr lang="zh-TW" altLang="en-US" sz="3200" dirty="0">
              <a:solidFill>
                <a:srgbClr val="99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39664" y="4679598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組員：曾怡</a:t>
            </a:r>
            <a:r>
              <a:rPr lang="zh-TW" altLang="en-US" sz="24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、蔡</a:t>
            </a:r>
            <a:r>
              <a:rPr lang="zh-TW" altLang="en-US" sz="24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秉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學、</a:t>
            </a:r>
            <a:endParaRPr lang="en-US" altLang="zh-TW" sz="240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詹子</a:t>
            </a:r>
            <a:r>
              <a:rPr lang="zh-TW" altLang="en-US" sz="24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暘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、黃馨慧、</a:t>
            </a:r>
            <a:endParaRPr lang="en-US" altLang="zh-TW" sz="2400" dirty="0" smtClean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陳宥</a:t>
            </a:r>
            <a:r>
              <a:rPr lang="zh-TW" altLang="en-US" sz="24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妘</a:t>
            </a:r>
            <a:r>
              <a:rPr lang="zh-TW" altLang="en-US" sz="24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、王真</a:t>
            </a:r>
            <a:r>
              <a:rPr lang="zh-TW" altLang="en-US" sz="24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禎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8" y="1862034"/>
            <a:ext cx="7660089" cy="48385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78" y="434715"/>
            <a:ext cx="4082321" cy="38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.ettoday.net/images/1891/1891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44" y="1770370"/>
            <a:ext cx="6176203" cy="35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75529" y="79624"/>
            <a:ext cx="1606799" cy="16409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17034" y="988159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泛舟</a:t>
            </a:r>
            <a:endParaRPr lang="zh-TW" altLang="en-US" sz="36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07580" y="175125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釣魚</a:t>
            </a:r>
            <a:endParaRPr lang="zh-TW" altLang="en-US" sz="36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3894" y="260317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登山 </a:t>
            </a:r>
            <a:endParaRPr lang="zh-TW" altLang="en-US" sz="36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83894" y="342611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叫</a:t>
            </a:r>
            <a:r>
              <a:rPr lang="zh-TW" altLang="en-US" sz="36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外送</a:t>
            </a:r>
          </a:p>
        </p:txBody>
      </p:sp>
      <p:sp>
        <p:nvSpPr>
          <p:cNvPr id="6" name="矩形 5"/>
          <p:cNvSpPr/>
          <p:nvPr/>
        </p:nvSpPr>
        <p:spPr>
          <a:xfrm>
            <a:off x="3017034" y="429538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.觀浪</a:t>
            </a:r>
            <a:endParaRPr lang="zh-TW" altLang="en-US" sz="36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0767" y="619916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2296" y="5041129"/>
            <a:ext cx="109873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最重要的一項，就是</a:t>
            </a:r>
            <a:r>
              <a:rPr lang="zh-TW" altLang="en-US" sz="360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千萬不要去</a:t>
            </a:r>
            <a:r>
              <a:rPr lang="zh-TW" altLang="en-US" sz="800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r>
              <a:rPr lang="en-US" altLang="zh-TW" sz="800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上班</a:t>
            </a:r>
            <a:r>
              <a:rPr lang="zh-TW" altLang="en-US" sz="3600" dirty="0" smtClean="0">
                <a:solidFill>
                  <a:srgbClr val="99FFCC"/>
                </a:solidFill>
              </a:rPr>
              <a:t>。</a:t>
            </a:r>
            <a:endParaRPr lang="zh-TW" altLang="en-US" sz="3600" dirty="0">
              <a:solidFill>
                <a:srgbClr val="99FFCC"/>
              </a:solidFill>
            </a:endParaRPr>
          </a:p>
          <a:p>
            <a:endParaRPr lang="zh-TW" altLang="en-US" dirty="0"/>
          </a:p>
          <a:p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15106" y="79624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颱風天不該做的事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365859" y="627322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要去也是可以</a:t>
            </a:r>
            <a:endParaRPr lang="en-US" altLang="zh-TW" sz="1600" dirty="0" smtClean="0">
              <a:solidFill>
                <a:srgbClr val="99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只是沒人開門而已</a:t>
            </a:r>
            <a:endParaRPr lang="zh-TW" altLang="en-US" sz="1600" dirty="0">
              <a:solidFill>
                <a:srgbClr val="99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0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rot="10800000" flipV="1">
            <a:off x="4198741" y="639057"/>
            <a:ext cx="3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8000"/>
                </a:solidFill>
              </a:rPr>
              <a:t>有獎徵答</a:t>
            </a:r>
            <a:endParaRPr lang="zh-TW" altLang="en-US" sz="4400" dirty="0">
              <a:solidFill>
                <a:srgbClr val="008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29392" y="1928813"/>
            <a:ext cx="8889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.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台東縣什麼鄉因颱風河川暴漲沖毀聚落與大橋？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4461" y="2872549"/>
            <a:ext cx="1121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.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承上題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.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是哪個颱風造成河川暴漲沖毀聚落與大橋？（名稱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666" y="4319666"/>
            <a:ext cx="2538334" cy="25383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44382" y="3728514"/>
            <a:ext cx="707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當風速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達到幾秒就會形成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颱風？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29392" y="4678259"/>
            <a:ext cx="70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小林里滅村原因？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29392" y="5588832"/>
            <a:ext cx="4190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颱風天不能做的事？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AutoShape 2" descr="ç¸éåç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144" y="4385872"/>
            <a:ext cx="3342807" cy="240592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6268573"/>
            <a:ext cx="587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第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題限五人回答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且每人回答一題</a:t>
            </a:r>
            <a:endParaRPr lang="en-US" altLang="zh-TW" sz="28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6280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93102" y="35076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26" name="Picture 2" descr="ãé¢±é¢¨ãçåçæå°çµæ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87" y="8348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93101" y="1708879"/>
            <a:ext cx="61759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3399"/>
                </a:solidFill>
              </a:rPr>
              <a:t>報告完畢</a:t>
            </a:r>
            <a:endParaRPr lang="en-US" altLang="zh-TW" sz="9600" dirty="0" smtClean="0">
              <a:solidFill>
                <a:srgbClr val="FF3399"/>
              </a:solidFill>
            </a:endParaRPr>
          </a:p>
          <a:p>
            <a:r>
              <a:rPr lang="zh-TW" altLang="en-US" sz="9600" dirty="0" smtClean="0">
                <a:solidFill>
                  <a:srgbClr val="FF3399"/>
                </a:solidFill>
              </a:rPr>
              <a:t>謝謝大家</a:t>
            </a:r>
            <a:endParaRPr lang="en-US" altLang="zh-TW" sz="9600" dirty="0" smtClean="0">
              <a:solidFill>
                <a:srgbClr val="FF3399"/>
              </a:solidFill>
            </a:endParaRPr>
          </a:p>
          <a:p>
            <a:endParaRPr lang="zh-TW" altLang="en-US" dirty="0">
              <a:solidFill>
                <a:srgbClr val="FF339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185" y="3800852"/>
            <a:ext cx="3520815" cy="30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853835" y="980843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颱風生成的原因</a:t>
            </a:r>
            <a:endParaRPr lang="zh-TW" altLang="en-US" sz="5400" dirty="0">
              <a:solidFill>
                <a:srgbClr val="99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7369" y="2244034"/>
            <a:ext cx="86564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熱帶海洋上的低氣壓，當風速每秒達到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17.2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公尺時就形成颱風。台灣位於西太平洋颱風路徑上，颱風帶來的狂風暴雨，造成每年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多億元的損失。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361" y="4711006"/>
            <a:ext cx="1827786" cy="202180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2195" y="4711006"/>
            <a:ext cx="132497" cy="1308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611" y="4711006"/>
            <a:ext cx="147632" cy="147632"/>
          </a:xfrm>
          <a:prstGeom prst="rect">
            <a:avLst/>
          </a:prstGeom>
        </p:spPr>
      </p:pic>
      <p:pic>
        <p:nvPicPr>
          <p:cNvPr id="1028" name="Picture 4" descr="ãå²è¿ªå¥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47" y="18596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ãé¢±é¢¨è·¯å¾åãçåçæå°çµæ"/>
          <p:cNvSpPr>
            <a:spLocks noChangeAspect="1" noChangeArrowheads="1"/>
          </p:cNvSpPr>
          <p:nvPr/>
        </p:nvSpPr>
        <p:spPr bwMode="auto">
          <a:xfrm flipH="1" flipV="1">
            <a:off x="11418185" y="5946541"/>
            <a:ext cx="589168" cy="5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ãé¢±é¢¨è·¯å¾å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" y="1587363"/>
            <a:ext cx="5951095" cy="43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ãé¢±é¢¨è·¯å¾åé¡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69" y="1028514"/>
            <a:ext cx="48768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65633" y="0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颱風可能造成的災害</a:t>
            </a:r>
            <a:endParaRPr lang="zh-TW" altLang="en-US" sz="5400" dirty="0">
              <a:solidFill>
                <a:schemeClr val="accent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13823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zh-TW" altLang="en-US" sz="3200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強風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：風壓可直接吹毀房屋建築物、電訊及電力線路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稻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麥脫粒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、果實脫落等。      </a:t>
            </a:r>
          </a:p>
          <a:p>
            <a:r>
              <a:rPr lang="en-US" altLang="zh-TW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焚風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：乾燥且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高溫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農作物枯萎。</a:t>
            </a:r>
          </a:p>
          <a:p>
            <a:r>
              <a:rPr lang="en-US" altLang="zh-TW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en-US" altLang="zh-TW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鹽</a:t>
            </a:r>
            <a:r>
              <a:rPr lang="zh-TW" altLang="en-US" sz="320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：海風含有多量鹽分，吹至陸上可使農作物枯死，有時可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導致電路漏電等災害。</a:t>
            </a:r>
            <a:endParaRPr lang="zh-TW" altLang="en-US" sz="32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en-US" altLang="zh-TW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巨浪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：颱風所產生的巨浪可高達</a:t>
            </a:r>
            <a:r>
              <a:rPr lang="en-US" altLang="zh-TW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公尺，在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海上容易造             成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船隻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顛覆沉沒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，波浪也會逐漸侵蝕海岸，而生災變。</a:t>
            </a:r>
          </a:p>
          <a:p>
            <a:r>
              <a:rPr lang="en-US" altLang="zh-TW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</a:t>
            </a:r>
            <a:r>
              <a:rPr lang="en-US" altLang="zh-TW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暴</a:t>
            </a:r>
            <a:r>
              <a:rPr lang="zh-TW" altLang="en-US" sz="320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潮</a:t>
            </a:r>
            <a:r>
              <a:rPr lang="zh-TW" altLang="en-US" sz="32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：使得海面升高，導致沿海發生海水倒灌</a:t>
            </a:r>
            <a:r>
              <a:rPr lang="zh-TW" altLang="en-US" sz="32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4572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892" y="1648917"/>
            <a:ext cx="116623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豪雨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：摧毀農作物，淹沒農田並使低窪地區淹水。</a:t>
            </a:r>
          </a:p>
          <a:p>
            <a:r>
              <a:rPr lang="en-US" altLang="zh-TW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(7) </a:t>
            </a:r>
            <a:r>
              <a:rPr lang="zh-TW" altLang="en-US" sz="360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洪水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：常引起河水高漲、河堤破裂而發生水災，沖</a:t>
            </a:r>
            <a:r>
              <a:rPr lang="zh-TW" altLang="en-US" sz="36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毀     房屋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、建築物</a:t>
            </a:r>
            <a:r>
              <a:rPr lang="zh-TW" altLang="en-US" sz="36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毀損農田。</a:t>
            </a:r>
          </a:p>
          <a:p>
            <a:r>
              <a:rPr lang="en-US" altLang="zh-TW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(8)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山崩</a:t>
            </a:r>
            <a:r>
              <a:rPr lang="zh-TW" altLang="en-US" sz="36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：造成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土石流，沖毀</a:t>
            </a:r>
            <a:r>
              <a:rPr lang="zh-TW" altLang="en-US" sz="36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房屋、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阻礙交通，山區公路常發生此種</a:t>
            </a:r>
            <a:r>
              <a:rPr lang="zh-TW" altLang="en-US" sz="3600" dirty="0" smtClean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災害。 </a:t>
            </a:r>
            <a:endParaRPr lang="zh-TW" altLang="en-US" sz="3600" dirty="0">
              <a:solidFill>
                <a:srgbClr val="99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(9)</a:t>
            </a:r>
            <a:r>
              <a:rPr lang="zh-TW" altLang="en-US" sz="36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傳染病</a:t>
            </a:r>
            <a:r>
              <a:rPr lang="zh-TW" altLang="en-US" sz="3600" b="1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：颱風水災後常易發生各種傳染病，如痢疾、霍亂。</a:t>
            </a:r>
          </a:p>
        </p:txBody>
      </p:sp>
      <p:sp>
        <p:nvSpPr>
          <p:cNvPr id="3" name="AutoShape 2" descr="ãå²è¿ªå¥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4" y="-144463"/>
            <a:ext cx="3726877" cy="37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ãå²è¿ªå¥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8" b="53997"/>
          <a:stretch/>
        </p:blipFill>
        <p:spPr bwMode="auto">
          <a:xfrm>
            <a:off x="9879721" y="4748777"/>
            <a:ext cx="2312279" cy="21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96138" y="46166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r>
              <a:rPr lang="en-US" altLang="zh-TW" sz="54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54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26888" y="2020856"/>
            <a:ext cx="48809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99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2009</a:t>
            </a:r>
            <a:r>
              <a:rPr lang="zh-TW" altLang="en-US" sz="4400" dirty="0" smtClean="0">
                <a:solidFill>
                  <a:srgbClr val="99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400" dirty="0" smtClean="0">
                <a:solidFill>
                  <a:srgbClr val="99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400" dirty="0" smtClean="0">
                <a:solidFill>
                  <a:srgbClr val="99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400" dirty="0" smtClean="0">
                <a:solidFill>
                  <a:srgbClr val="99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4400" dirty="0" smtClean="0">
                <a:solidFill>
                  <a:srgbClr val="99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日莫拉克颱風侵襲台灣，連日豪雨造成屏東</a:t>
            </a:r>
            <a:r>
              <a:rPr lang="en-US" altLang="zh-TW" sz="4400" dirty="0" smtClean="0">
                <a:solidFill>
                  <a:srgbClr val="99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dirty="0" smtClean="0">
                <a:solidFill>
                  <a:srgbClr val="99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高雄、臺南、嘉義、南投、臺東等縣市嚴重災害。</a:t>
            </a:r>
            <a:endParaRPr lang="zh-TW" altLang="en-US" sz="4400" dirty="0">
              <a:solidFill>
                <a:srgbClr val="99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6" y="2011899"/>
            <a:ext cx="4862484" cy="278378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05386" y="4828266"/>
            <a:ext cx="440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台東縣太麻里鄉莫拉克颱風</a:t>
            </a:r>
            <a:endParaRPr lang="en-US" altLang="zh-TW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造成河川暴漲沖毀聚落與大橋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3074" name="Picture 2" descr="ãå²è¿ªå¥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2" b="52417"/>
          <a:stretch/>
        </p:blipFill>
        <p:spPr bwMode="auto">
          <a:xfrm>
            <a:off x="10867870" y="5605363"/>
            <a:ext cx="1441516" cy="136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61728" y="5019155"/>
            <a:ext cx="11079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莫拉</a:t>
            </a:r>
            <a:r>
              <a:rPr lang="zh-TW" altLang="en-US" sz="44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克颱風帶來豪雨</a:t>
            </a:r>
            <a:r>
              <a:rPr lang="en-US" altLang="zh-TW" sz="44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造成高雄市甲仙區小林里後方</a:t>
            </a:r>
            <a:r>
              <a:rPr lang="zh-TW" altLang="en-US" sz="44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大規模山崩</a:t>
            </a:r>
            <a:r>
              <a:rPr lang="en-US" altLang="zh-TW" sz="44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掩埋村莊，導致滅村。</a:t>
            </a:r>
            <a:endParaRPr lang="zh-TW" altLang="en-US" sz="44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ãé«éå¸ç²ä»åå°æéè«æåé¢±é¢¨   ç©ºæ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55" y="1103510"/>
            <a:ext cx="4873221" cy="34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ãå°æé æ»æå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" y="1103510"/>
            <a:ext cx="5615639" cy="34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221379" y="18018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滅村前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34532" y="272513"/>
            <a:ext cx="235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滅村後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89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87394" y="109225"/>
            <a:ext cx="10572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近年來台灣發生過規模較大的颱風</a:t>
            </a:r>
            <a:endParaRPr lang="zh-TW" altLang="en-US" sz="5400" dirty="0">
              <a:solidFill>
                <a:schemeClr val="accent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87394" y="2237990"/>
            <a:ext cx="8044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000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3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杜鵑颱風、天鵝颱風、紅霞</a:t>
            </a:r>
            <a:r>
              <a:rPr lang="zh-TW" altLang="en-US" sz="3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endParaRPr lang="en-US" altLang="zh-TW" sz="3600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7394" y="4867591"/>
            <a:ext cx="6422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3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山竹颱風</a:t>
            </a:r>
            <a:r>
              <a:rPr lang="zh-TW" altLang="en-US" sz="3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、瑪莉亞颱風</a:t>
            </a:r>
            <a:endParaRPr lang="en-US" altLang="zh-TW" sz="36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7394" y="3900465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sz="3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莫蘭蒂颱風、尼伯特颱風</a:t>
            </a:r>
            <a:endParaRPr lang="en-US" altLang="zh-TW" sz="36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7394" y="1944178"/>
            <a:ext cx="6428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2013</a:t>
            </a:r>
            <a:r>
              <a:rPr lang="zh-TW" altLang="en-US" sz="3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天兔颱風、蘇力</a:t>
            </a:r>
            <a:r>
              <a:rPr lang="zh-TW" altLang="en-US" sz="3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</a:t>
            </a:r>
            <a:endParaRPr lang="en-US" altLang="zh-TW" sz="36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45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" y="4430505"/>
            <a:ext cx="2570326" cy="24274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42" b="92723" l="5096" r="97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11" y="2188530"/>
            <a:ext cx="4891790" cy="49956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73406" y="1817441"/>
            <a:ext cx="77557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森林可以受到雨水的滋潤 </a:t>
            </a:r>
          </a:p>
          <a:p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帶來充沛水量 </a:t>
            </a:r>
          </a:p>
          <a:p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清除河川垃圾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73406" y="220039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颱風的好處</a:t>
            </a:r>
            <a:endParaRPr lang="zh-TW" altLang="en-US" sz="66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52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563</Words>
  <Application>Microsoft Office PowerPoint</Application>
  <PresentationFormat>寬螢幕</PresentationFormat>
  <Paragraphs>53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adim</dc:creator>
  <cp:lastModifiedBy>user</cp:lastModifiedBy>
  <cp:revision>54</cp:revision>
  <dcterms:created xsi:type="dcterms:W3CDTF">2019-02-15T11:03:10Z</dcterms:created>
  <dcterms:modified xsi:type="dcterms:W3CDTF">2019-02-21T07:46:26Z</dcterms:modified>
</cp:coreProperties>
</file>