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4" r:id="rId1"/>
  </p:sldMasterIdLst>
  <p:sldIdLst>
    <p:sldId id="256" r:id="rId2"/>
    <p:sldId id="257" r:id="rId3"/>
    <p:sldId id="264" r:id="rId4"/>
    <p:sldId id="265" r:id="rId5"/>
    <p:sldId id="258" r:id="rId6"/>
    <p:sldId id="259" r:id="rId7"/>
    <p:sldId id="260" r:id="rId8"/>
    <p:sldId id="261" r:id="rId9"/>
    <p:sldId id="262" r:id="rId10"/>
    <p:sldId id="263" r:id="rId11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5FAA5CB-B2FF-4165-A3A5-6EF91070CEF1}" v="763" dt="2019-09-16T15:40:05.303"/>
    <p1510:client id="{DA0B2D90-A4D5-476F-81FE-AE786B5D944E}" v="238" dt="2019-09-16T13:39:49.878"/>
    <p1510:client id="{EE7E25F5-B74B-49A1-A111-3791C4618564}" v="184" dt="2019-09-22T13:36:51.9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73" autoAdjust="0"/>
    <p:restoredTop sz="94660"/>
  </p:normalViewPr>
  <p:slideViewPr>
    <p:cSldViewPr snapToGrid="0">
      <p:cViewPr varScale="1">
        <p:scale>
          <a:sx n="63" d="100"/>
          <a:sy n="63" d="100"/>
        </p:scale>
        <p:origin x="48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9/24/2019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670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111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7988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724746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7377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9/24/2019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4020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9/24/2019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0460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8177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990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507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250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963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9/24/2019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388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9/24/2019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190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9/24/2019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723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9/24/2019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055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802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9/24/2019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4198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  <p:sldLayoutId id="2147483846" r:id="rId12"/>
    <p:sldLayoutId id="2147483847" r:id="rId13"/>
    <p:sldLayoutId id="2147483848" r:id="rId14"/>
    <p:sldLayoutId id="2147483849" r:id="rId15"/>
    <p:sldLayoutId id="2147483850" r:id="rId16"/>
    <p:sldLayoutId id="2147483851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.png"/><Relationship Id="rId7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9.svg"/><Relationship Id="rId18" Type="http://schemas.openxmlformats.org/officeDocument/2006/relationships/image" Target="../media/image34.png"/><Relationship Id="rId3" Type="http://schemas.openxmlformats.org/officeDocument/2006/relationships/image" Target="../media/image29.svg"/><Relationship Id="rId21" Type="http://schemas.openxmlformats.org/officeDocument/2006/relationships/image" Target="../media/image47.svg"/><Relationship Id="rId7" Type="http://schemas.openxmlformats.org/officeDocument/2006/relationships/image" Target="../media/image33.svg"/><Relationship Id="rId12" Type="http://schemas.openxmlformats.org/officeDocument/2006/relationships/image" Target="../media/image31.png"/><Relationship Id="rId17" Type="http://schemas.openxmlformats.org/officeDocument/2006/relationships/image" Target="../media/image43.svg"/><Relationship Id="rId2" Type="http://schemas.openxmlformats.org/officeDocument/2006/relationships/image" Target="../media/image26.png"/><Relationship Id="rId16" Type="http://schemas.openxmlformats.org/officeDocument/2006/relationships/image" Target="../media/image33.png"/><Relationship Id="rId20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11" Type="http://schemas.openxmlformats.org/officeDocument/2006/relationships/image" Target="../media/image37.svg"/><Relationship Id="rId5" Type="http://schemas.openxmlformats.org/officeDocument/2006/relationships/image" Target="../media/image31.svg"/><Relationship Id="rId15" Type="http://schemas.openxmlformats.org/officeDocument/2006/relationships/image" Target="../media/image41.svg"/><Relationship Id="rId23" Type="http://schemas.openxmlformats.org/officeDocument/2006/relationships/image" Target="../media/image49.svg"/><Relationship Id="rId10" Type="http://schemas.openxmlformats.org/officeDocument/2006/relationships/image" Target="../media/image30.png"/><Relationship Id="rId19" Type="http://schemas.openxmlformats.org/officeDocument/2006/relationships/image" Target="../media/image45.svg"/><Relationship Id="rId4" Type="http://schemas.openxmlformats.org/officeDocument/2006/relationships/image" Target="../media/image27.png"/><Relationship Id="rId9" Type="http://schemas.openxmlformats.org/officeDocument/2006/relationships/image" Target="../media/image35.svg"/><Relationship Id="rId14" Type="http://schemas.openxmlformats.org/officeDocument/2006/relationships/image" Target="../media/image32.png"/><Relationship Id="rId22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圖形 24" descr="帶著小孩的女人">
            <a:extLst>
              <a:ext uri="{FF2B5EF4-FFF2-40B4-BE49-F238E27FC236}">
                <a16:creationId xmlns:a16="http://schemas.microsoft.com/office/drawing/2014/main" id="{95B4C0FD-9C64-40C9-BCDE-BEE427CD32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-277906" y="1100419"/>
            <a:ext cx="4645958" cy="4645958"/>
          </a:xfrm>
          <a:prstGeom prst="rect">
            <a:avLst/>
          </a:prstGeom>
        </p:spPr>
      </p:pic>
      <p:pic>
        <p:nvPicPr>
          <p:cNvPr id="21" name="Picture 3">
            <a:extLst>
              <a:ext uri="{FF2B5EF4-FFF2-40B4-BE49-F238E27FC236}">
                <a16:creationId xmlns:a16="http://schemas.microsoft.com/office/drawing/2014/main" id="{4F1EA175-E343-4C87-9717-6483FFF5915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5605" r="-2" b="-2"/>
          <a:stretch/>
        </p:blipFill>
        <p:spPr>
          <a:xfrm>
            <a:off x="-67215" y="9"/>
            <a:ext cx="12304038" cy="6936432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16448" y="1226731"/>
            <a:ext cx="8345219" cy="2619639"/>
          </a:xfrm>
        </p:spPr>
        <p:txBody>
          <a:bodyPr>
            <a:normAutofit/>
          </a:bodyPr>
          <a:lstStyle/>
          <a:p>
            <a:r>
              <a:rPr lang="zh-TW" altLang="en-US" sz="8800">
                <a:solidFill>
                  <a:srgbClr val="FFFF00"/>
                </a:solidFill>
                <a:ea typeface="微軟正黑體"/>
              </a:rPr>
              <a:t>和家人的互動</a:t>
            </a:r>
            <a:endParaRPr lang="zh-TW" altLang="en-US" sz="8800">
              <a:solidFill>
                <a:srgbClr val="FFFF00"/>
              </a:solidFill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9457890" y="6063161"/>
            <a:ext cx="5465308" cy="738820"/>
          </a:xfrm>
        </p:spPr>
        <p:txBody>
          <a:bodyPr>
            <a:normAutofit/>
          </a:bodyPr>
          <a:lstStyle/>
          <a:p>
            <a:r>
              <a:rPr lang="zh-TW" altLang="en-US" sz="3200">
                <a:solidFill>
                  <a:schemeClr val="tx1"/>
                </a:solidFill>
                <a:ea typeface="微軟正黑體"/>
              </a:rPr>
              <a:t>18.游冠瀅</a:t>
            </a:r>
            <a:endParaRPr lang="zh-TW" altLang="en-US" sz="3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1299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5" descr="一張含有 狗, 動物, 地板, 室內 的圖片&#10;&#10;描述是以非常高的可信度產生">
            <a:extLst>
              <a:ext uri="{FF2B5EF4-FFF2-40B4-BE49-F238E27FC236}">
                <a16:creationId xmlns:a16="http://schemas.microsoft.com/office/drawing/2014/main" id="{E1A08643-818C-4566-84C1-09CF7AABF5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9" y="1250"/>
            <a:ext cx="12236969" cy="6855501"/>
          </a:xfrm>
          <a:prstGeom prst="rect">
            <a:avLst/>
          </a:prstGeom>
        </p:spPr>
      </p:pic>
      <p:sp>
        <p:nvSpPr>
          <p:cNvPr id="4" name="綵帶: 向上傾斜 3">
            <a:extLst>
              <a:ext uri="{FF2B5EF4-FFF2-40B4-BE49-F238E27FC236}">
                <a16:creationId xmlns:a16="http://schemas.microsoft.com/office/drawing/2014/main" id="{816E354D-299E-43AA-85B3-DF7122790782}"/>
              </a:ext>
            </a:extLst>
          </p:cNvPr>
          <p:cNvSpPr/>
          <p:nvPr/>
        </p:nvSpPr>
        <p:spPr>
          <a:xfrm>
            <a:off x="4193185" y="131991"/>
            <a:ext cx="8056294" cy="2178533"/>
          </a:xfrm>
          <a:prstGeom prst="ribbon2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BC1B4B"/>
              </a:solidFill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F6769B7E-A769-467A-9CCF-A7A1C8E56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2138" y="-271504"/>
            <a:ext cx="9822981" cy="2117352"/>
          </a:xfrm>
        </p:spPr>
        <p:txBody>
          <a:bodyPr/>
          <a:lstStyle/>
          <a:p>
            <a:r>
              <a:rPr lang="zh-TW" altLang="en-US" sz="9600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ea typeface="新細明體"/>
              </a:rPr>
              <a:t>END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47D91FA6-3A94-4597-BF86-9933B1CF41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64746" y="5298547"/>
            <a:ext cx="8825658" cy="1353458"/>
          </a:xfrm>
        </p:spPr>
        <p:txBody>
          <a:bodyPr>
            <a:normAutofit/>
          </a:bodyPr>
          <a:lstStyle/>
          <a:p>
            <a:r>
              <a:rPr lang="zh-TW" altLang="en-US" sz="7200">
                <a:solidFill>
                  <a:srgbClr val="00B0F0"/>
                </a:solidFill>
                <a:ea typeface="新細明體"/>
              </a:rPr>
              <a:t>謝謝大家</a:t>
            </a:r>
            <a:endParaRPr lang="zh-TW" altLang="en-US" sz="720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9735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9905000-9B83-475F-8AE8-0804D5420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023" y="564777"/>
            <a:ext cx="10917517" cy="1400530"/>
          </a:xfrm>
        </p:spPr>
        <p:txBody>
          <a:bodyPr/>
          <a:lstStyle/>
          <a:p>
            <a:r>
              <a:rPr lang="zh-TW" altLang="en-US" sz="6000">
                <a:solidFill>
                  <a:schemeClr val="accent5">
                    <a:lumMod val="75000"/>
                  </a:schemeClr>
                </a:solidFill>
                <a:highlight>
                  <a:srgbClr val="00FFFF"/>
                </a:highlight>
                <a:ea typeface="新細明體"/>
              </a:rPr>
              <a:t>我小時侯很喜歡換裝給媽媽拍照</a:t>
            </a:r>
            <a:endParaRPr lang="zh-TW" altLang="en-US" sz="6000" dirty="0">
              <a:solidFill>
                <a:schemeClr val="accent5">
                  <a:lumMod val="75000"/>
                </a:schemeClr>
              </a:solidFill>
              <a:highlight>
                <a:srgbClr val="00FFFF"/>
              </a:highlight>
              <a:ea typeface="新細明體"/>
            </a:endParaRPr>
          </a:p>
        </p:txBody>
      </p:sp>
      <p:pic>
        <p:nvPicPr>
          <p:cNvPr id="4" name="圖片 4" descr="一張含有 個人, 室外, 小孩 的圖片&#10;&#10;描述是以高可信度產生">
            <a:extLst>
              <a:ext uri="{FF2B5EF4-FFF2-40B4-BE49-F238E27FC236}">
                <a16:creationId xmlns:a16="http://schemas.microsoft.com/office/drawing/2014/main" id="{26F2C334-D961-4726-BEBA-C92C104E3CD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803389" y="2060575"/>
            <a:ext cx="2995634" cy="4195763"/>
          </a:xfrm>
          <a:prstGeom prst="rect">
            <a:avLst/>
          </a:prstGeom>
        </p:spPr>
      </p:pic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B4B5A074-55E2-4DCC-8A43-6B8B05167A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17411" y="2056092"/>
            <a:ext cx="5169546" cy="45252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z="6000">
                <a:solidFill>
                  <a:srgbClr val="FFFF00"/>
                </a:solidFill>
                <a:ea typeface="新細明體"/>
              </a:rPr>
              <a:t>猜猜我扮的是誰?(猜對</a:t>
            </a:r>
            <a:endParaRPr lang="zh-TW"/>
          </a:p>
          <a:p>
            <a:r>
              <a:rPr lang="zh-TW" altLang="en-US" sz="6000">
                <a:solidFill>
                  <a:srgbClr val="FFFF00"/>
                </a:solidFill>
                <a:ea typeface="新細明體"/>
              </a:rPr>
              <a:t>有禮物喔)</a:t>
            </a:r>
            <a:endParaRPr lang="zh-TW"/>
          </a:p>
        </p:txBody>
      </p:sp>
      <p:pic>
        <p:nvPicPr>
          <p:cNvPr id="3" name="圖片 4" descr="一張含有 天空 的圖片&#10;&#10;描述是以高可信度產生">
            <a:extLst>
              <a:ext uri="{FF2B5EF4-FFF2-40B4-BE49-F238E27FC236}">
                <a16:creationId xmlns:a16="http://schemas.microsoft.com/office/drawing/2014/main" id="{55A55206-F767-4720-B0F8-44FD2D4884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3172" y="3520191"/>
            <a:ext cx="2327067" cy="3290341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6ADB684B-91E1-4496-8BC3-B1502BFE5A4F}"/>
              </a:ext>
            </a:extLst>
          </p:cNvPr>
          <p:cNvSpPr txBox="1"/>
          <p:nvPr/>
        </p:nvSpPr>
        <p:spPr>
          <a:xfrm>
            <a:off x="10083383" y="3725055"/>
            <a:ext cx="274320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zh-TW" altLang="en-US" sz="3200">
                <a:solidFill>
                  <a:schemeClr val="bg1"/>
                </a:solidFill>
                <a:latin typeface="Verdana"/>
                <a:ea typeface="新細明體"/>
                <a:cs typeface="Verdana"/>
              </a:rPr>
              <a:t>阿拉蕾</a:t>
            </a:r>
            <a:endParaRPr lang="zh-TW" altLang="en-US" sz="3200" dirty="0">
              <a:solidFill>
                <a:schemeClr val="bg1"/>
              </a:solidFill>
              <a:latin typeface="Verdana"/>
              <a:ea typeface="新細明體"/>
              <a:cs typeface="Verdana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3631F6A0-3AF4-41D1-844F-02151C26FA66}"/>
              </a:ext>
            </a:extLst>
          </p:cNvPr>
          <p:cNvSpPr txBox="1"/>
          <p:nvPr/>
        </p:nvSpPr>
        <p:spPr>
          <a:xfrm>
            <a:off x="-3752069" y="2531308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zh-TW" altLang="en-US"/>
              <a:t>按一下以新增文字</a:t>
            </a:r>
          </a:p>
        </p:txBody>
      </p:sp>
    </p:spTree>
    <p:extLst>
      <p:ext uri="{BB962C8B-B14F-4D97-AF65-F5344CB8AC3E}">
        <p14:creationId xmlns:p14="http://schemas.microsoft.com/office/powerpoint/2010/main" val="21666675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2" descr="一張含有 牆, 室內, 相片, 服飾 的圖片&#10;&#10;描述是以高可信度產生">
            <a:extLst>
              <a:ext uri="{FF2B5EF4-FFF2-40B4-BE49-F238E27FC236}">
                <a16:creationId xmlns:a16="http://schemas.microsoft.com/office/drawing/2014/main" id="{C4666F62-CED7-4AF8-98CE-4542F02F6F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48" y="89087"/>
            <a:ext cx="5446058" cy="6691032"/>
          </a:xfrm>
          <a:prstGeom prst="rect">
            <a:avLst/>
          </a:prstGeom>
        </p:spPr>
      </p:pic>
      <p:sp>
        <p:nvSpPr>
          <p:cNvPr id="4" name="月亮 3">
            <a:extLst>
              <a:ext uri="{FF2B5EF4-FFF2-40B4-BE49-F238E27FC236}">
                <a16:creationId xmlns:a16="http://schemas.microsoft.com/office/drawing/2014/main" id="{9C5F9866-BA93-4F3C-A7C8-378E97AA823F}"/>
              </a:ext>
            </a:extLst>
          </p:cNvPr>
          <p:cNvSpPr/>
          <p:nvPr/>
        </p:nvSpPr>
        <p:spPr>
          <a:xfrm>
            <a:off x="5766546" y="192742"/>
            <a:ext cx="2554941" cy="3518647"/>
          </a:xfrm>
          <a:prstGeom prst="moon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星形: 五角 4">
            <a:extLst>
              <a:ext uri="{FF2B5EF4-FFF2-40B4-BE49-F238E27FC236}">
                <a16:creationId xmlns:a16="http://schemas.microsoft.com/office/drawing/2014/main" id="{00827545-A50D-4AB0-8FE6-2DF0D30CD43C}"/>
              </a:ext>
            </a:extLst>
          </p:cNvPr>
          <p:cNvSpPr/>
          <p:nvPr/>
        </p:nvSpPr>
        <p:spPr>
          <a:xfrm>
            <a:off x="10656234" y="1366557"/>
            <a:ext cx="918882" cy="918882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星形: 五角 5">
            <a:extLst>
              <a:ext uri="{FF2B5EF4-FFF2-40B4-BE49-F238E27FC236}">
                <a16:creationId xmlns:a16="http://schemas.microsoft.com/office/drawing/2014/main" id="{F6CBEF03-ADB7-400E-96B5-FF10A3392954}"/>
              </a:ext>
            </a:extLst>
          </p:cNvPr>
          <p:cNvSpPr/>
          <p:nvPr/>
        </p:nvSpPr>
        <p:spPr>
          <a:xfrm>
            <a:off x="8501903" y="444874"/>
            <a:ext cx="918882" cy="918882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星形: 五角 6">
            <a:extLst>
              <a:ext uri="{FF2B5EF4-FFF2-40B4-BE49-F238E27FC236}">
                <a16:creationId xmlns:a16="http://schemas.microsoft.com/office/drawing/2014/main" id="{53DB2796-71A4-41A6-BD15-4E78A97A4FD1}"/>
              </a:ext>
            </a:extLst>
          </p:cNvPr>
          <p:cNvSpPr/>
          <p:nvPr/>
        </p:nvSpPr>
        <p:spPr>
          <a:xfrm>
            <a:off x="8140512" y="2212601"/>
            <a:ext cx="717177" cy="694765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雲朵形 7">
            <a:extLst>
              <a:ext uri="{FF2B5EF4-FFF2-40B4-BE49-F238E27FC236}">
                <a16:creationId xmlns:a16="http://schemas.microsoft.com/office/drawing/2014/main" id="{96E4FAAA-6653-4ED1-8A67-13F71AAA8299}"/>
              </a:ext>
            </a:extLst>
          </p:cNvPr>
          <p:cNvSpPr/>
          <p:nvPr/>
        </p:nvSpPr>
        <p:spPr>
          <a:xfrm>
            <a:off x="9034182" y="2635624"/>
            <a:ext cx="2644588" cy="1075764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雲朵形 8">
            <a:extLst>
              <a:ext uri="{FF2B5EF4-FFF2-40B4-BE49-F238E27FC236}">
                <a16:creationId xmlns:a16="http://schemas.microsoft.com/office/drawing/2014/main" id="{8A54ED36-551E-44C7-B0B0-C8E3B81D4F1A}"/>
              </a:ext>
            </a:extLst>
          </p:cNvPr>
          <p:cNvSpPr/>
          <p:nvPr/>
        </p:nvSpPr>
        <p:spPr>
          <a:xfrm>
            <a:off x="6095440" y="4817968"/>
            <a:ext cx="2678205" cy="896471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星形: 五角 9">
            <a:extLst>
              <a:ext uri="{FF2B5EF4-FFF2-40B4-BE49-F238E27FC236}">
                <a16:creationId xmlns:a16="http://schemas.microsoft.com/office/drawing/2014/main" id="{EC8621CB-1F80-4417-BC17-B5C90F208C4E}"/>
              </a:ext>
            </a:extLst>
          </p:cNvPr>
          <p:cNvSpPr/>
          <p:nvPr/>
        </p:nvSpPr>
        <p:spPr>
          <a:xfrm>
            <a:off x="10193991" y="5128932"/>
            <a:ext cx="918882" cy="918882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905F8CDC-18E2-4090-A65B-E9985D32FF13}"/>
              </a:ext>
            </a:extLst>
          </p:cNvPr>
          <p:cNvSpPr txBox="1"/>
          <p:nvPr/>
        </p:nvSpPr>
        <p:spPr>
          <a:xfrm>
            <a:off x="5273488" y="40341"/>
            <a:ext cx="7012640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zh-TW" altLang="en-US" sz="7200">
                <a:solidFill>
                  <a:schemeClr val="accent5">
                    <a:lumMod val="50000"/>
                  </a:schemeClr>
                </a:solidFill>
                <a:ea typeface="新細明體"/>
              </a:rPr>
              <a:t>母女倆的時裝秀</a:t>
            </a:r>
            <a:endParaRPr lang="zh-TW" altLang="en-US" sz="7200" dirty="0">
              <a:solidFill>
                <a:schemeClr val="accent5">
                  <a:lumMod val="50000"/>
                </a:schemeClr>
              </a:solidFill>
              <a:ea typeface="新細明體"/>
            </a:endParaRPr>
          </a:p>
        </p:txBody>
      </p:sp>
      <p:pic>
        <p:nvPicPr>
          <p:cNvPr id="12" name="圖片 12">
            <a:extLst>
              <a:ext uri="{FF2B5EF4-FFF2-40B4-BE49-F238E27FC236}">
                <a16:creationId xmlns:a16="http://schemas.microsoft.com/office/drawing/2014/main" id="{9C6C830E-4207-4EE4-A171-C7463201F1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-3076856" y="3805518"/>
            <a:ext cx="1940298" cy="1600200"/>
          </a:xfrm>
          <a:prstGeom prst="rect">
            <a:avLst/>
          </a:prstGeom>
        </p:spPr>
      </p:pic>
      <p:pic>
        <p:nvPicPr>
          <p:cNvPr id="14" name="圖片 14" descr="一張含有 個人, 女性, 室外 的圖片&#10;&#10;描述是以非常高的可信度產生">
            <a:extLst>
              <a:ext uri="{FF2B5EF4-FFF2-40B4-BE49-F238E27FC236}">
                <a16:creationId xmlns:a16="http://schemas.microsoft.com/office/drawing/2014/main" id="{6BDD01AD-69D4-4DA2-994A-6A58B16B0C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4682" y="1237129"/>
            <a:ext cx="2684370" cy="3644153"/>
          </a:xfrm>
          <a:prstGeom prst="rect">
            <a:avLst/>
          </a:prstGeom>
        </p:spPr>
      </p:pic>
      <p:pic>
        <p:nvPicPr>
          <p:cNvPr id="16" name="圖片 16" descr="一張含有 個人, 女性, 服飾, 牆 的圖片&#10;&#10;描述是以非常高的可信度產生">
            <a:extLst>
              <a:ext uri="{FF2B5EF4-FFF2-40B4-BE49-F238E27FC236}">
                <a16:creationId xmlns:a16="http://schemas.microsoft.com/office/drawing/2014/main" id="{072FD0FF-4083-4B79-A43E-C97071712F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0124" y="2335306"/>
            <a:ext cx="3423957" cy="4114800"/>
          </a:xfrm>
          <a:prstGeom prst="rect">
            <a:avLst/>
          </a:prstGeom>
        </p:spPr>
      </p:pic>
      <p:pic>
        <p:nvPicPr>
          <p:cNvPr id="18" name="圖片 18" descr="一張含有 室外, 滑雪, 雪, 山 的圖片&#10;&#10;描述是以非常高的可信度產生">
            <a:extLst>
              <a:ext uri="{FF2B5EF4-FFF2-40B4-BE49-F238E27FC236}">
                <a16:creationId xmlns:a16="http://schemas.microsoft.com/office/drawing/2014/main" id="{352DA381-8A7D-40A2-BF41-7F9A4DE3A4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490788" y="2637864"/>
            <a:ext cx="1810310" cy="2310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38331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2" descr="一張含有 室外, 滑雪, 雪, 山 的圖片&#10;&#10;描述是以非常高的可信度產生">
            <a:extLst>
              <a:ext uri="{FF2B5EF4-FFF2-40B4-BE49-F238E27FC236}">
                <a16:creationId xmlns:a16="http://schemas.microsoft.com/office/drawing/2014/main" id="{B9600D66-1955-42EE-B536-B772980CA2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448" y="94130"/>
            <a:ext cx="3625663" cy="6468035"/>
          </a:xfrm>
          <a:prstGeom prst="rect">
            <a:avLst/>
          </a:prstGeom>
        </p:spPr>
      </p:pic>
      <p:pic>
        <p:nvPicPr>
          <p:cNvPr id="4" name="圖片 4" descr="一張含有 個人, 室外, 團體, 小孩 的圖片&#10;&#10;描述是以非常高的可信度產生">
            <a:extLst>
              <a:ext uri="{FF2B5EF4-FFF2-40B4-BE49-F238E27FC236}">
                <a16:creationId xmlns:a16="http://schemas.microsoft.com/office/drawing/2014/main" id="{2D913447-DEB5-4FCC-91D7-FA31071EF7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2635" y="94129"/>
            <a:ext cx="3068171" cy="5067301"/>
          </a:xfrm>
          <a:prstGeom prst="rect">
            <a:avLst/>
          </a:prstGeom>
        </p:spPr>
      </p:pic>
      <p:pic>
        <p:nvPicPr>
          <p:cNvPr id="6" name="圖片 6" descr="一張含有 室內, 牆, 小, 個人 的圖片&#10;&#10;描述是以非常高的可信度產生">
            <a:extLst>
              <a:ext uri="{FF2B5EF4-FFF2-40B4-BE49-F238E27FC236}">
                <a16:creationId xmlns:a16="http://schemas.microsoft.com/office/drawing/2014/main" id="{E87B0BD6-F446-4B47-B4C4-D50AAF54D6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840000">
            <a:off x="4388224" y="1284043"/>
            <a:ext cx="4244786" cy="4301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777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C2AABCF-7430-4DD4-B21D-B87DECDE9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4" descr="一張含有 相片, 室內, 擺姿勢, 團體 的圖片&#10;&#10;描述是以非常高的可信度產生">
            <a:extLst>
              <a:ext uri="{FF2B5EF4-FFF2-40B4-BE49-F238E27FC236}">
                <a16:creationId xmlns:a16="http://schemas.microsoft.com/office/drawing/2014/main" id="{B790F353-BEF4-4A27-B77F-9F7AE468AC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17417" y="-53787"/>
            <a:ext cx="12462059" cy="6907304"/>
          </a:xfrm>
          <a:prstGeom prst="rect">
            <a:avLst/>
          </a:prstGeom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id="{DD5C9E0B-606A-458B-B806-23BD401E2726}"/>
              </a:ext>
            </a:extLst>
          </p:cNvPr>
          <p:cNvSpPr txBox="1"/>
          <p:nvPr/>
        </p:nvSpPr>
        <p:spPr>
          <a:xfrm>
            <a:off x="-4482" y="208430"/>
            <a:ext cx="12055286" cy="212365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zh-TW" altLang="en-US" sz="6600">
                <a:solidFill>
                  <a:srgbClr val="000000"/>
                </a:solidFill>
                <a:highlight>
                  <a:srgbClr val="008080"/>
                </a:highlight>
                <a:ea typeface="新細明體"/>
              </a:rPr>
              <a:t>我也會穿媽媽的高跟鞋在房間裡走來走去，還會擺pose呢!</a:t>
            </a:r>
          </a:p>
        </p:txBody>
      </p:sp>
      <p:pic>
        <p:nvPicPr>
          <p:cNvPr id="5" name="圖片 5" descr="一張含有 個人, 室內, 地板, 牆 的圖片&#10;&#10;描述是以非常高的可信度產生">
            <a:extLst>
              <a:ext uri="{FF2B5EF4-FFF2-40B4-BE49-F238E27FC236}">
                <a16:creationId xmlns:a16="http://schemas.microsoft.com/office/drawing/2014/main" id="{6891CF69-56EA-4E29-8926-4053B723F7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2496" y="2324101"/>
            <a:ext cx="4141190" cy="4361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2256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E1B1C13-0F09-467D-9B94-08769136D8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2382" y="1454964"/>
            <a:ext cx="6261917" cy="3308840"/>
          </a:xfrm>
        </p:spPr>
        <p:txBody>
          <a:bodyPr>
            <a:normAutofit/>
          </a:bodyPr>
          <a:lstStyle/>
          <a:p>
            <a:r>
              <a:rPr lang="zh-TW" altLang="en-US">
                <a:ea typeface="新細明體"/>
              </a:rPr>
              <a:t>剛買的新衣一定要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0FDBFFBE-2798-4E5A-ABF2-2EF4CCDC6D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4411" y="3766479"/>
            <a:ext cx="6261917" cy="1464378"/>
          </a:xfrm>
        </p:spPr>
        <p:txBody>
          <a:bodyPr>
            <a:normAutofit/>
          </a:bodyPr>
          <a:lstStyle/>
          <a:p>
            <a:r>
              <a:rPr lang="zh-TW" altLang="en-US" sz="7200" b="1" i="1">
                <a:solidFill>
                  <a:srgbClr val="FFFF00"/>
                </a:solidFill>
                <a:ea typeface="新細明體"/>
              </a:rPr>
              <a:t>馬上穿</a:t>
            </a:r>
            <a:endParaRPr lang="zh-TW" altLang="en-US" sz="7200" b="1" i="1">
              <a:solidFill>
                <a:srgbClr val="FFFF00"/>
              </a:solidFill>
            </a:endParaRPr>
          </a:p>
        </p:txBody>
      </p:sp>
      <p:pic>
        <p:nvPicPr>
          <p:cNvPr id="4" name="圖片 4" descr="一張含有 個人, 牆, 室內, 女孩 的圖片&#10;&#10;描述是以非常高的可信度產生">
            <a:extLst>
              <a:ext uri="{FF2B5EF4-FFF2-40B4-BE49-F238E27FC236}">
                <a16:creationId xmlns:a16="http://schemas.microsoft.com/office/drawing/2014/main" id="{8494C196-F4A3-4439-811D-ED0E60C92F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1587"/>
          <a:stretch/>
        </p:blipFill>
        <p:spPr>
          <a:xfrm>
            <a:off x="-1" y="10"/>
            <a:ext cx="4634681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84027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圖形 17" descr="蜘蛛網">
            <a:extLst>
              <a:ext uri="{FF2B5EF4-FFF2-40B4-BE49-F238E27FC236}">
                <a16:creationId xmlns:a16="http://schemas.microsoft.com/office/drawing/2014/main" id="{E894D9B5-9627-48CA-AA6B-5A86FD8854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-468406" y="-1185582"/>
            <a:ext cx="13252073" cy="9688604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24DC78B7-9829-464B-8C36-E6E84F1E4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>
                <a:solidFill>
                  <a:srgbClr val="92D050"/>
                </a:solidFill>
                <a:ea typeface="新細明體"/>
              </a:rPr>
              <a:t>萬聖節的裝扮也不馬虎</a:t>
            </a:r>
            <a:endParaRPr lang="zh-TW" altLang="en-US">
              <a:solidFill>
                <a:srgbClr val="92D050"/>
              </a:solidFill>
            </a:endParaRP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2786D1CC-9257-407A-A538-47D8D5884B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2800" b="1">
                <a:solidFill>
                  <a:srgbClr val="00B0F0"/>
                </a:solidFill>
                <a:ea typeface="新細明體"/>
              </a:rPr>
              <a:t>小巫婆</a:t>
            </a:r>
            <a:endParaRPr lang="zh-TW" altLang="en-US" sz="2800" b="1">
              <a:solidFill>
                <a:srgbClr val="00B0F0"/>
              </a:solidFill>
            </a:endParaRPr>
          </a:p>
        </p:txBody>
      </p:sp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id="{E5C8668F-DAC6-4BBE-9D68-63085F3A767D}"/>
              </a:ext>
            </a:extLst>
          </p:cNvPr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B6260DB4-171B-479A-8BB0-4AB331232F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zh-TW" altLang="en-US" sz="2800" b="1">
                <a:solidFill>
                  <a:srgbClr val="00B0F0"/>
                </a:solidFill>
                <a:ea typeface="新細明體"/>
              </a:rPr>
              <a:t>小仙女</a:t>
            </a:r>
            <a:endParaRPr lang="zh-TW" altLang="en-US" sz="2800" b="1">
              <a:solidFill>
                <a:srgbClr val="00B0F0"/>
              </a:solidFill>
            </a:endParaRP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47533BE9-CAD4-41C3-8635-8091BC40E4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TW" altLang="en-US" sz="2800" b="1">
                <a:solidFill>
                  <a:srgbClr val="00B0F0"/>
                </a:solidFill>
                <a:ea typeface="新細明體"/>
              </a:rPr>
              <a:t>吸血鬼</a:t>
            </a:r>
            <a:endParaRPr lang="zh-TW" altLang="en-US" sz="2800" b="1">
              <a:solidFill>
                <a:srgbClr val="00B0F0"/>
              </a:solidFill>
            </a:endParaRPr>
          </a:p>
        </p:txBody>
      </p:sp>
      <p:sp>
        <p:nvSpPr>
          <p:cNvPr id="7" name="文字版面配置區 6">
            <a:extLst>
              <a:ext uri="{FF2B5EF4-FFF2-40B4-BE49-F238E27FC236}">
                <a16:creationId xmlns:a16="http://schemas.microsoft.com/office/drawing/2014/main" id="{80140810-CCB6-4367-9310-B0DB36466921}"/>
              </a:ext>
            </a:extLst>
          </p:cNvPr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文字版面配置區 7">
            <a:extLst>
              <a:ext uri="{FF2B5EF4-FFF2-40B4-BE49-F238E27FC236}">
                <a16:creationId xmlns:a16="http://schemas.microsoft.com/office/drawing/2014/main" id="{FB463BB4-1189-4B30-A6A5-8FB0C90F3BAA}"/>
              </a:ext>
            </a:extLst>
          </p:cNvPr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9" name="圖片 9" descr="一張含有 相片, 擺姿勢, 差異, 團體 的圖片&#10;&#10;描述是以非常高的可信度產生">
            <a:extLst>
              <a:ext uri="{FF2B5EF4-FFF2-40B4-BE49-F238E27FC236}">
                <a16:creationId xmlns:a16="http://schemas.microsoft.com/office/drawing/2014/main" id="{42649FE9-4F63-42D8-9BC9-3B02E1FF48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206" y="2705100"/>
            <a:ext cx="2667000" cy="3733800"/>
          </a:xfrm>
          <a:prstGeom prst="rect">
            <a:avLst/>
          </a:prstGeom>
        </p:spPr>
      </p:pic>
      <p:pic>
        <p:nvPicPr>
          <p:cNvPr id="11" name="圖片 11" descr="一張含有 個人, 服飾, 室內, 女性 的圖片&#10;&#10;描述是以非常高的可信度產生">
            <a:extLst>
              <a:ext uri="{FF2B5EF4-FFF2-40B4-BE49-F238E27FC236}">
                <a16:creationId xmlns:a16="http://schemas.microsoft.com/office/drawing/2014/main" id="{ACF97C5F-9CAD-4752-B9F0-4E0C7FC2CA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2548" y="2705100"/>
            <a:ext cx="2553520" cy="3733801"/>
          </a:xfrm>
          <a:prstGeom prst="rect">
            <a:avLst/>
          </a:prstGeom>
        </p:spPr>
      </p:pic>
      <p:pic>
        <p:nvPicPr>
          <p:cNvPr id="13" name="圖片 13" descr="一張含有 女孩, 個人, 小, 室內 的圖片&#10;&#10;描述是以非常高的可信度產生">
            <a:extLst>
              <a:ext uri="{FF2B5EF4-FFF2-40B4-BE49-F238E27FC236}">
                <a16:creationId xmlns:a16="http://schemas.microsoft.com/office/drawing/2014/main" id="{AA1F6DE4-0928-4402-BE54-08C731CE06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11706" y="2705100"/>
            <a:ext cx="2667000" cy="3733800"/>
          </a:xfrm>
          <a:prstGeom prst="rect">
            <a:avLst/>
          </a:prstGeom>
        </p:spPr>
      </p:pic>
      <p:pic>
        <p:nvPicPr>
          <p:cNvPr id="15" name="圖形 15" descr="蜘蛛網">
            <a:extLst>
              <a:ext uri="{FF2B5EF4-FFF2-40B4-BE49-F238E27FC236}">
                <a16:creationId xmlns:a16="http://schemas.microsoft.com/office/drawing/2014/main" id="{5EB94D60-B6E3-49DA-8C39-6C0D081078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638800" y="29718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813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43D1E811-F82C-4FC0-8611-6CFC73FD96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AC6183A-13DD-465B-9338-4D7F5D52394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15BF20A1-7C3A-4BEC-BE35-8AA3E9F011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6D3BD4A-EBCB-4B8A-BA9C-A6927EB621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483E078-4237-4FFA-8437-F7E6C799F7B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7FDEDC12-69DE-40B2-9801-E7FFEC7C172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8FE50EE9-3EA8-454B-B7A6-A573AA3EE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609601"/>
            <a:ext cx="3325731" cy="564285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altLang="zh-TW" dirty="0">
                <a:ea typeface="新細明體"/>
              </a:rPr>
              <a:t>   </a:t>
            </a:r>
            <a:endParaRPr lang="en-US" altLang="zh-TW" dirty="0"/>
          </a:p>
        </p:txBody>
      </p:sp>
      <p:pic>
        <p:nvPicPr>
          <p:cNvPr id="7" name="圖片 7" descr="一張含有 個人, 室內, 服飾, 女孩 的圖片&#10;&#10;描述是以高可信度產生">
            <a:extLst>
              <a:ext uri="{FF2B5EF4-FFF2-40B4-BE49-F238E27FC236}">
                <a16:creationId xmlns:a16="http://schemas.microsoft.com/office/drawing/2014/main" id="{18008854-26F4-422C-BE98-AE5D296BE38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7"/>
          <a:srcRect l="17362" r="2029"/>
          <a:stretch/>
        </p:blipFill>
        <p:spPr>
          <a:xfrm>
            <a:off x="4613644" y="609368"/>
            <a:ext cx="3409037" cy="563879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pic>
        <p:nvPicPr>
          <p:cNvPr id="5" name="圖片 5" descr="一張含有 圍欄, 室外, 建築物, 地面 的圖片&#10;&#10;描述是以非常高的可信度產生">
            <a:extLst>
              <a:ext uri="{FF2B5EF4-FFF2-40B4-BE49-F238E27FC236}">
                <a16:creationId xmlns:a16="http://schemas.microsoft.com/office/drawing/2014/main" id="{755CD3E2-D63D-42E8-BF04-4B0C54522957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9267" r="35390"/>
          <a:stretch/>
        </p:blipFill>
        <p:spPr>
          <a:xfrm>
            <a:off x="8135262" y="609601"/>
            <a:ext cx="3409037" cy="563879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2D6ABE46-3AEA-463B-83C4-9C034A5860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EC1E6012-786D-4DD6-AB91-75581A4582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2175" y="1263104"/>
            <a:ext cx="3195197" cy="511976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zh-TW" altLang="en-US" sz="4400">
                <a:solidFill>
                  <a:schemeClr val="accent1">
                    <a:lumMod val="20000"/>
                    <a:lumOff val="80000"/>
                  </a:schemeClr>
                </a:solidFill>
                <a:ea typeface="新細明體"/>
              </a:rPr>
              <a:t>無論是甜美的公主風，或是帥氣的中性風我都能勝任</a:t>
            </a:r>
          </a:p>
        </p:txBody>
      </p:sp>
    </p:spTree>
    <p:extLst>
      <p:ext uri="{BB962C8B-B14F-4D97-AF65-F5344CB8AC3E}">
        <p14:creationId xmlns:p14="http://schemas.microsoft.com/office/powerpoint/2010/main" val="28250995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74C0816-A55A-4289-A33B-B0F408F13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142" y="2570630"/>
            <a:ext cx="11791574" cy="1400530"/>
          </a:xfrm>
        </p:spPr>
        <p:txBody>
          <a:bodyPr/>
          <a:lstStyle/>
          <a:p>
            <a:r>
              <a:rPr lang="zh-TW" altLang="en-US" sz="9600" b="1">
                <a:solidFill>
                  <a:srgbClr val="FF0000"/>
                </a:solidFill>
                <a:ea typeface="新細明體"/>
              </a:rPr>
              <a:t>隨時都能來場服裝秀</a:t>
            </a:r>
          </a:p>
        </p:txBody>
      </p:sp>
      <p:pic>
        <p:nvPicPr>
          <p:cNvPr id="3" name="圖形 3" descr="襯衫">
            <a:extLst>
              <a:ext uri="{FF2B5EF4-FFF2-40B4-BE49-F238E27FC236}">
                <a16:creationId xmlns:a16="http://schemas.microsoft.com/office/drawing/2014/main" id="{7C44C107-CB3E-41AA-8D14-3102A11DCB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860741" y="1851212"/>
            <a:ext cx="914400" cy="914400"/>
          </a:xfrm>
          <a:prstGeom prst="rect">
            <a:avLst/>
          </a:prstGeom>
        </p:spPr>
      </p:pic>
      <p:pic>
        <p:nvPicPr>
          <p:cNvPr id="5" name="圖形 5" descr="褲子">
            <a:extLst>
              <a:ext uri="{FF2B5EF4-FFF2-40B4-BE49-F238E27FC236}">
                <a16:creationId xmlns:a16="http://schemas.microsoft.com/office/drawing/2014/main" id="{95ADCD47-40E0-4069-BD53-7A4F6B55AD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206999" y="1332940"/>
            <a:ext cx="914400" cy="914400"/>
          </a:xfrm>
          <a:prstGeom prst="rect">
            <a:avLst/>
          </a:prstGeom>
        </p:spPr>
      </p:pic>
      <p:pic>
        <p:nvPicPr>
          <p:cNvPr id="7" name="圖形 7" descr="長袖襯衫">
            <a:extLst>
              <a:ext uri="{FF2B5EF4-FFF2-40B4-BE49-F238E27FC236}">
                <a16:creationId xmlns:a16="http://schemas.microsoft.com/office/drawing/2014/main" id="{1BA37138-F8DC-4A37-A5FB-B3585E3A34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6933079" y="209550"/>
            <a:ext cx="914400" cy="914400"/>
          </a:xfrm>
          <a:prstGeom prst="rect">
            <a:avLst/>
          </a:prstGeom>
        </p:spPr>
      </p:pic>
      <p:pic>
        <p:nvPicPr>
          <p:cNvPr id="9" name="圖形 9" descr="裙子">
            <a:extLst>
              <a:ext uri="{FF2B5EF4-FFF2-40B4-BE49-F238E27FC236}">
                <a16:creationId xmlns:a16="http://schemas.microsoft.com/office/drawing/2014/main" id="{F36D8DB4-EE8A-4AC2-AD59-F2AB75C69EB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8118101" y="4453778"/>
            <a:ext cx="914400" cy="914400"/>
          </a:xfrm>
          <a:prstGeom prst="rect">
            <a:avLst/>
          </a:prstGeom>
        </p:spPr>
      </p:pic>
      <p:pic>
        <p:nvPicPr>
          <p:cNvPr id="11" name="圖形 11" descr="洋裝">
            <a:extLst>
              <a:ext uri="{FF2B5EF4-FFF2-40B4-BE49-F238E27FC236}">
                <a16:creationId xmlns:a16="http://schemas.microsoft.com/office/drawing/2014/main" id="{EA568235-1D4F-400C-B180-48582DCE340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8574741" y="797859"/>
            <a:ext cx="914400" cy="914400"/>
          </a:xfrm>
          <a:prstGeom prst="rect">
            <a:avLst/>
          </a:prstGeom>
        </p:spPr>
      </p:pic>
      <p:pic>
        <p:nvPicPr>
          <p:cNvPr id="13" name="圖形 13" descr="套裝">
            <a:extLst>
              <a:ext uri="{FF2B5EF4-FFF2-40B4-BE49-F238E27FC236}">
                <a16:creationId xmlns:a16="http://schemas.microsoft.com/office/drawing/2014/main" id="{9D67F15C-21D4-4B80-BEA8-E7DE11CF673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4593851" y="1646705"/>
            <a:ext cx="914400" cy="914400"/>
          </a:xfrm>
          <a:prstGeom prst="rect">
            <a:avLst/>
          </a:prstGeom>
        </p:spPr>
      </p:pic>
      <p:pic>
        <p:nvPicPr>
          <p:cNvPr id="15" name="圖形 15" descr="高跟鞋">
            <a:extLst>
              <a:ext uri="{FF2B5EF4-FFF2-40B4-BE49-F238E27FC236}">
                <a16:creationId xmlns:a16="http://schemas.microsoft.com/office/drawing/2014/main" id="{9FA8C7D3-56F0-45C8-82A8-F23F9B656F7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1083609" y="5465109"/>
            <a:ext cx="914400" cy="914400"/>
          </a:xfrm>
          <a:prstGeom prst="rect">
            <a:avLst/>
          </a:prstGeom>
        </p:spPr>
      </p:pic>
      <p:pic>
        <p:nvPicPr>
          <p:cNvPr id="17" name="圖形 17" descr="襪子">
            <a:extLst>
              <a:ext uri="{FF2B5EF4-FFF2-40B4-BE49-F238E27FC236}">
                <a16:creationId xmlns:a16="http://schemas.microsoft.com/office/drawing/2014/main" id="{9322F5CD-84CB-4855-926D-B24936DE784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>
            <a:off x="5910543" y="5619190"/>
            <a:ext cx="914400" cy="914400"/>
          </a:xfrm>
          <a:prstGeom prst="rect">
            <a:avLst/>
          </a:prstGeom>
        </p:spPr>
      </p:pic>
      <p:pic>
        <p:nvPicPr>
          <p:cNvPr id="19" name="圖形 19" descr="靴子">
            <a:extLst>
              <a:ext uri="{FF2B5EF4-FFF2-40B4-BE49-F238E27FC236}">
                <a16:creationId xmlns:a16="http://schemas.microsoft.com/office/drawing/2014/main" id="{CBE95E36-497F-40DC-AC6E-6CF672343E9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>
            <a:off x="2926976" y="4607859"/>
            <a:ext cx="914400" cy="914400"/>
          </a:xfrm>
          <a:prstGeom prst="rect">
            <a:avLst/>
          </a:prstGeom>
        </p:spPr>
      </p:pic>
      <p:pic>
        <p:nvPicPr>
          <p:cNvPr id="21" name="圖形 21" descr="眼鏡">
            <a:extLst>
              <a:ext uri="{FF2B5EF4-FFF2-40B4-BE49-F238E27FC236}">
                <a16:creationId xmlns:a16="http://schemas.microsoft.com/office/drawing/2014/main" id="{789D7AF1-C7D2-4770-B90C-28020B4F3BCE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xmlns="" r:embed="rId21"/>
              </a:ext>
            </a:extLst>
          </a:blip>
          <a:stretch>
            <a:fillRect/>
          </a:stretch>
        </p:blipFill>
        <p:spPr>
          <a:xfrm>
            <a:off x="615763" y="133910"/>
            <a:ext cx="914400" cy="914400"/>
          </a:xfrm>
          <a:prstGeom prst="rect">
            <a:avLst/>
          </a:prstGeom>
        </p:spPr>
      </p:pic>
      <p:pic>
        <p:nvPicPr>
          <p:cNvPr id="23" name="圖形 23" descr="棒球帽">
            <a:extLst>
              <a:ext uri="{FF2B5EF4-FFF2-40B4-BE49-F238E27FC236}">
                <a16:creationId xmlns:a16="http://schemas.microsoft.com/office/drawing/2014/main" id="{A49A7F03-BA32-4DA7-997B-6F131EE9CE92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xmlns="" r:embed="rId23"/>
              </a:ext>
            </a:extLst>
          </a:blip>
          <a:stretch>
            <a:fillRect/>
          </a:stretch>
        </p:blipFill>
        <p:spPr>
          <a:xfrm>
            <a:off x="9824197" y="517375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6620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111</Words>
  <Application>Microsoft Office PowerPoint</Application>
  <PresentationFormat>寬螢幕</PresentationFormat>
  <Paragraphs>20</Paragraphs>
  <Slides>10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7" baseType="lpstr">
      <vt:lpstr>微軟正黑體</vt:lpstr>
      <vt:lpstr>新細明體</vt:lpstr>
      <vt:lpstr>Arial</vt:lpstr>
      <vt:lpstr>Century Gothic</vt:lpstr>
      <vt:lpstr>Verdana</vt:lpstr>
      <vt:lpstr>Wingdings 3</vt:lpstr>
      <vt:lpstr>Ion</vt:lpstr>
      <vt:lpstr>和家人的互動</vt:lpstr>
      <vt:lpstr>我小時侯很喜歡換裝給媽媽拍照</vt:lpstr>
      <vt:lpstr>PowerPoint 簡報</vt:lpstr>
      <vt:lpstr>PowerPoint 簡報</vt:lpstr>
      <vt:lpstr>PowerPoint 簡報</vt:lpstr>
      <vt:lpstr>剛買的新衣一定要</vt:lpstr>
      <vt:lpstr>萬聖節的裝扮也不馬虎</vt:lpstr>
      <vt:lpstr>   </vt:lpstr>
      <vt:lpstr>隨時都能來場服裝秀</vt:lpstr>
      <vt:lpstr>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682</cp:revision>
  <dcterms:created xsi:type="dcterms:W3CDTF">2012-07-30T21:28:29Z</dcterms:created>
  <dcterms:modified xsi:type="dcterms:W3CDTF">2019-09-24T07:20:44Z</dcterms:modified>
</cp:coreProperties>
</file>