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3FDF-1C27-47C2-ADD9-4C448EAE4A3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D776-0741-426D-8304-DC92F4CEEA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65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3FDF-1C27-47C2-ADD9-4C448EAE4A3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D776-0741-426D-8304-DC92F4CEEA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14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3FDF-1C27-47C2-ADD9-4C448EAE4A3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D776-0741-426D-8304-DC92F4CEEA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92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3FDF-1C27-47C2-ADD9-4C448EAE4A3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D776-0741-426D-8304-DC92F4CEEA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28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3FDF-1C27-47C2-ADD9-4C448EAE4A3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D776-0741-426D-8304-DC92F4CEEA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64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3FDF-1C27-47C2-ADD9-4C448EAE4A3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D776-0741-426D-8304-DC92F4CEEA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65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3FDF-1C27-47C2-ADD9-4C448EAE4A3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D776-0741-426D-8304-DC92F4CEEA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2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3FDF-1C27-47C2-ADD9-4C448EAE4A3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D776-0741-426D-8304-DC92F4CEEA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97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3FDF-1C27-47C2-ADD9-4C448EAE4A3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D776-0741-426D-8304-DC92F4CEEA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6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3FDF-1C27-47C2-ADD9-4C448EAE4A3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D776-0741-426D-8304-DC92F4CEEA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28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3FDF-1C27-47C2-ADD9-4C448EAE4A3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D776-0741-426D-8304-DC92F4CEEA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06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73FDF-1C27-47C2-ADD9-4C448EAE4A3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CD776-0741-426D-8304-DC92F4CEEA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559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66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14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17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35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32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05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2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23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15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42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94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29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71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st604</dc:creator>
  <cp:lastModifiedBy>st604</cp:lastModifiedBy>
  <cp:revision>1</cp:revision>
  <dcterms:created xsi:type="dcterms:W3CDTF">2017-12-20T02:17:01Z</dcterms:created>
  <dcterms:modified xsi:type="dcterms:W3CDTF">2017-12-20T02:17:44Z</dcterms:modified>
</cp:coreProperties>
</file>