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695-5AD4-4231-9E0B-18A326EDE65B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A73F-D5CE-49E1-9747-B2DC06C989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35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695-5AD4-4231-9E0B-18A326EDE65B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A73F-D5CE-49E1-9747-B2DC06C989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70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695-5AD4-4231-9E0B-18A326EDE65B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A73F-D5CE-49E1-9747-B2DC06C989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5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695-5AD4-4231-9E0B-18A326EDE65B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A73F-D5CE-49E1-9747-B2DC06C989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76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695-5AD4-4231-9E0B-18A326EDE65B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A73F-D5CE-49E1-9747-B2DC06C989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10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695-5AD4-4231-9E0B-18A326EDE65B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A73F-D5CE-49E1-9747-B2DC06C989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11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695-5AD4-4231-9E0B-18A326EDE65B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A73F-D5CE-49E1-9747-B2DC06C989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79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695-5AD4-4231-9E0B-18A326EDE65B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A73F-D5CE-49E1-9747-B2DC06C989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63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695-5AD4-4231-9E0B-18A326EDE65B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A73F-D5CE-49E1-9747-B2DC06C989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43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695-5AD4-4231-9E0B-18A326EDE65B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A73F-D5CE-49E1-9747-B2DC06C989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749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695-5AD4-4231-9E0B-18A326EDE65B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A73F-D5CE-49E1-9747-B2DC06C989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62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C695-5AD4-4231-9E0B-18A326EDE65B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5A73F-D5CE-49E1-9747-B2DC06C989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17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URPmNIIfIf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H7o8qk2nVl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cF5eH_xTr5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大家好我們報告的主題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童年的卡通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79712" y="5661248"/>
            <a:ext cx="6688832" cy="60047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組員</a:t>
            </a:r>
            <a:r>
              <a:rPr lang="zh-TW" altLang="en-US" dirty="0" smtClean="0">
                <a:solidFill>
                  <a:srgbClr val="002060"/>
                </a:solidFill>
                <a:latin typeface="新細明體"/>
                <a:ea typeface="新細明體"/>
              </a:rPr>
              <a:t>：</a:t>
            </a:r>
            <a:r>
              <a:rPr lang="en-US" altLang="zh-TW" dirty="0" smtClean="0">
                <a:solidFill>
                  <a:srgbClr val="002060"/>
                </a:solidFill>
                <a:latin typeface="新細明體"/>
                <a:ea typeface="新細明體"/>
              </a:rPr>
              <a:t>11</a:t>
            </a:r>
            <a:r>
              <a:rPr lang="zh-TW" altLang="en-US" dirty="0" smtClean="0">
                <a:solidFill>
                  <a:srgbClr val="002060"/>
                </a:solidFill>
                <a:latin typeface="新細明體"/>
                <a:ea typeface="新細明體"/>
              </a:rPr>
              <a:t>、</a:t>
            </a:r>
            <a:r>
              <a:rPr lang="en-US" altLang="zh-TW" dirty="0" smtClean="0">
                <a:solidFill>
                  <a:srgbClr val="002060"/>
                </a:solidFill>
                <a:latin typeface="新細明體"/>
                <a:ea typeface="新細明體"/>
              </a:rPr>
              <a:t>12</a:t>
            </a:r>
            <a:r>
              <a:rPr lang="zh-TW" altLang="en-US" dirty="0" smtClean="0">
                <a:solidFill>
                  <a:srgbClr val="002060"/>
                </a:solidFill>
                <a:latin typeface="新細明體"/>
                <a:ea typeface="新細明體"/>
              </a:rPr>
              <a:t>、</a:t>
            </a:r>
            <a:r>
              <a:rPr lang="en-US" altLang="zh-TW" dirty="0" smtClean="0">
                <a:solidFill>
                  <a:srgbClr val="002060"/>
                </a:solidFill>
                <a:latin typeface="新細明體"/>
                <a:ea typeface="新細明體"/>
              </a:rPr>
              <a:t>13</a:t>
            </a:r>
            <a:r>
              <a:rPr lang="zh-TW" altLang="en-US" dirty="0" smtClean="0">
                <a:solidFill>
                  <a:srgbClr val="002060"/>
                </a:solidFill>
                <a:latin typeface="新細明體"/>
                <a:ea typeface="新細明體"/>
              </a:rPr>
              <a:t>、</a:t>
            </a:r>
            <a:r>
              <a:rPr lang="en-US" altLang="zh-TW" dirty="0" smtClean="0">
                <a:solidFill>
                  <a:srgbClr val="002060"/>
                </a:solidFill>
                <a:latin typeface="新細明體"/>
                <a:ea typeface="新細明體"/>
              </a:rPr>
              <a:t>7</a:t>
            </a:r>
            <a:r>
              <a:rPr lang="zh-TW" altLang="en-US" dirty="0" smtClean="0">
                <a:solidFill>
                  <a:srgbClr val="002060"/>
                </a:solidFill>
                <a:latin typeface="新細明體"/>
                <a:ea typeface="新細明體"/>
              </a:rPr>
              <a:t>、</a:t>
            </a:r>
            <a:r>
              <a:rPr lang="en-US" altLang="zh-TW" dirty="0" smtClean="0">
                <a:solidFill>
                  <a:srgbClr val="002060"/>
                </a:solidFill>
                <a:latin typeface="新細明體"/>
                <a:ea typeface="新細明體"/>
              </a:rPr>
              <a:t>27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影片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78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第三章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暗殺教室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主題圖片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844824"/>
            <a:ext cx="536118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4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故事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/>
              <a:t>號稱史上最凶惡的超生物「殺老師」將月球炸掉了七成，並揚言明年要炸掉地球，卻因不明目的而擔任椚丘中學</a:t>
            </a:r>
            <a:r>
              <a:rPr lang="en-US" altLang="zh-TW" dirty="0"/>
              <a:t>3</a:t>
            </a:r>
            <a:r>
              <a:rPr lang="zh-TW" altLang="en-US" dirty="0"/>
              <a:t>年</a:t>
            </a:r>
            <a:r>
              <a:rPr lang="en-US" altLang="zh-TW" dirty="0"/>
              <a:t>E</a:t>
            </a:r>
            <a:r>
              <a:rPr lang="zh-TW" altLang="en-US" dirty="0"/>
              <a:t>班的教師。各國首腦將暗殺重任交給椚丘中學</a:t>
            </a:r>
            <a:r>
              <a:rPr lang="en-US" altLang="zh-TW" dirty="0"/>
              <a:t>3</a:t>
            </a:r>
            <a:r>
              <a:rPr lang="zh-TW" altLang="en-US" dirty="0"/>
              <a:t>年</a:t>
            </a:r>
            <a:r>
              <a:rPr lang="en-US" altLang="zh-TW" dirty="0"/>
              <a:t>E</a:t>
            </a:r>
            <a:r>
              <a:rPr lang="zh-TW" altLang="en-US" dirty="0"/>
              <a:t>班，為他們配送特製的「對老師 用特殊武器（</a:t>
            </a:r>
            <a:r>
              <a:rPr lang="en-US" altLang="zh-TW" dirty="0"/>
              <a:t>Special Arms Against Unidentified Slimy Octopus</a:t>
            </a:r>
            <a:r>
              <a:rPr lang="zh-TW" altLang="en-US" dirty="0"/>
              <a:t>，簡稱</a:t>
            </a:r>
            <a:r>
              <a:rPr lang="en-US" altLang="zh-TW" dirty="0" err="1"/>
              <a:t>S·A·A·U·S·O</a:t>
            </a:r>
            <a:r>
              <a:rPr lang="zh-TW" altLang="en-US" dirty="0"/>
              <a:t>）」，希望學生們能在一年之內消滅殺老師，報酬是一百億日元。從第二學期開始，國家決定讓暗殺成功者獨得一百億日元報酬，協力團體共享三百億日元報酬。</a:t>
            </a:r>
          </a:p>
          <a:p>
            <a:endParaRPr lang="zh-TW" altLang="en-US" dirty="0"/>
          </a:p>
          <a:p>
            <a:r>
              <a:rPr lang="zh-TW" altLang="en-US" dirty="0"/>
              <a:t>全班同學想盡辦法殺死老師，故事就圍繞著這樣非日常的校園生活而展開。</a:t>
            </a:r>
          </a:p>
        </p:txBody>
      </p:sp>
    </p:spTree>
    <p:extLst>
      <p:ext uri="{BB962C8B-B14F-4D97-AF65-F5344CB8AC3E}">
        <p14:creationId xmlns:p14="http://schemas.microsoft.com/office/powerpoint/2010/main" val="331023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劇情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本故事主要為老師和學生在不到一年的時間所發生的故事概要，對於殺老師過去的故事也有涉及。</a:t>
            </a:r>
          </a:p>
        </p:txBody>
      </p:sp>
    </p:spTree>
    <p:extLst>
      <p:ext uri="{BB962C8B-B14F-4D97-AF65-F5344CB8AC3E}">
        <p14:creationId xmlns:p14="http://schemas.microsoft.com/office/powerpoint/2010/main" val="180917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影片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1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報告完畢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謝謝大家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67645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6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第一個主題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火影忍者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 flipV="1">
            <a:off x="11052720" y="5281958"/>
            <a:ext cx="72008" cy="912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620000" cy="480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165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日本漫畫家岸本齊史創作的少年漫畫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32385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1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原因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/>
              <a:t>為日本漫畫家岸本齊史創作的少年漫畫，講述忍者世界裡圍繞著身為對手的漩渦鳴人與宇智波佐助兩人，與其他角色的經歷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/>
              <a:t>漫畫自</a:t>
            </a:r>
            <a:r>
              <a:rPr lang="en-US" altLang="zh-TW" dirty="0"/>
              <a:t>1999</a:t>
            </a:r>
            <a:r>
              <a:rPr lang="zh-TW" altLang="en-US" dirty="0"/>
              <a:t>年開始在日本集英社旗下的少年漫畫雜誌</a:t>
            </a:r>
            <a:r>
              <a:rPr lang="en-US" altLang="zh-TW" dirty="0"/>
              <a:t>《</a:t>
            </a:r>
            <a:r>
              <a:rPr lang="zh-TW" altLang="en-US" dirty="0"/>
              <a:t>週刊</a:t>
            </a:r>
            <a:r>
              <a:rPr lang="zh-TW" altLang="en-US" dirty="0" smtClean="0"/>
              <a:t>少年</a:t>
            </a:r>
            <a:r>
              <a:rPr lang="en-US" altLang="zh-TW" dirty="0" smtClean="0"/>
              <a:t>》</a:t>
            </a:r>
            <a:r>
              <a:rPr lang="zh-TW" altLang="en-US" dirty="0"/>
              <a:t>上連載。</a:t>
            </a:r>
            <a:r>
              <a:rPr lang="en-US" altLang="zh-TW" dirty="0"/>
              <a:t>2002</a:t>
            </a:r>
            <a:r>
              <a:rPr lang="zh-TW" altLang="en-US" dirty="0"/>
              <a:t>年，由日本動畫</a:t>
            </a:r>
            <a:r>
              <a:rPr lang="zh-TW" altLang="en-US" dirty="0" smtClean="0"/>
              <a:t>工作室根據</a:t>
            </a:r>
            <a:r>
              <a:rPr lang="zh-TW" altLang="en-US" dirty="0"/>
              <a:t>漫畫原作所改編製作的電視動畫版</a:t>
            </a:r>
            <a:r>
              <a:rPr lang="en-US" altLang="zh-TW" dirty="0"/>
              <a:t>《</a:t>
            </a:r>
            <a:r>
              <a:rPr lang="zh-TW" altLang="en-US" dirty="0"/>
              <a:t>火影忍者</a:t>
            </a:r>
            <a:r>
              <a:rPr lang="en-US" altLang="zh-TW" dirty="0"/>
              <a:t>》</a:t>
            </a:r>
            <a:r>
              <a:rPr lang="zh-TW" altLang="en-US" dirty="0"/>
              <a:t>開始在日本東京電視台播出。</a:t>
            </a:r>
            <a:r>
              <a:rPr lang="en-US" altLang="zh-TW" dirty="0"/>
              <a:t>2004</a:t>
            </a:r>
            <a:r>
              <a:rPr lang="zh-TW" altLang="en-US" dirty="0"/>
              <a:t>年，漫畫進而改編成電影。</a:t>
            </a:r>
            <a:r>
              <a:rPr lang="en-US" altLang="zh-TW" dirty="0"/>
              <a:t>2006</a:t>
            </a:r>
            <a:r>
              <a:rPr lang="zh-TW" altLang="en-US" dirty="0"/>
              <a:t>年，漩渦鳴人入選美國</a:t>
            </a:r>
            <a:r>
              <a:rPr lang="en-US" altLang="zh-TW" dirty="0"/>
              <a:t>《</a:t>
            </a:r>
            <a:r>
              <a:rPr lang="zh-TW" altLang="en-US" dirty="0"/>
              <a:t>新聞週刊</a:t>
            </a:r>
            <a:r>
              <a:rPr lang="en-US" altLang="zh-TW" dirty="0"/>
              <a:t>》</a:t>
            </a:r>
            <a:r>
              <a:rPr lang="zh-TW" altLang="en-US" dirty="0"/>
              <a:t>日文版於</a:t>
            </a:r>
            <a:r>
              <a:rPr lang="en-US" altLang="zh-TW" dirty="0"/>
              <a:t>10</a:t>
            </a:r>
            <a:r>
              <a:rPr lang="zh-TW" altLang="en-US" dirty="0"/>
              <a:t>月</a:t>
            </a:r>
            <a:r>
              <a:rPr lang="en-US" altLang="zh-TW" dirty="0"/>
              <a:t>18</a:t>
            </a:r>
            <a:r>
              <a:rPr lang="zh-TW" altLang="en-US" dirty="0"/>
              <a:t>日發行的特集中選出的「全世界最受尊敬的</a:t>
            </a:r>
            <a:r>
              <a:rPr lang="en-US" altLang="zh-TW" dirty="0"/>
              <a:t>100</a:t>
            </a:r>
            <a:r>
              <a:rPr lang="zh-TW" altLang="en-US" dirty="0"/>
              <a:t>位日本人」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0532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主角的成長歷程</a:t>
            </a:r>
            <a:endParaRPr lang="zh-TW" alt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925487" cy="413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8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影片</a:t>
            </a:r>
            <a:endParaRPr lang="zh-TW" altLang="en-US" dirty="0"/>
          </a:p>
        </p:txBody>
      </p:sp>
      <p:pic>
        <p:nvPicPr>
          <p:cNvPr id="4099" name="Picture 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011" y="2793241"/>
            <a:ext cx="2145978" cy="213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4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第二章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BEN  10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08912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79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故事簡介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小班已經有</a:t>
            </a:r>
            <a:r>
              <a:rPr lang="en-US" altLang="zh-TW" dirty="0"/>
              <a:t>5</a:t>
            </a:r>
            <a:r>
              <a:rPr lang="zh-TW" altLang="en-US" dirty="0"/>
              <a:t>年沒有戴上</a:t>
            </a:r>
            <a:r>
              <a:rPr lang="en-US" altLang="zh-TW" dirty="0" err="1"/>
              <a:t>Omnitrix</a:t>
            </a:r>
            <a:r>
              <a:rPr lang="zh-TW" altLang="en-US" dirty="0"/>
              <a:t>，但是爺爺失蹤以後，小班必須重出江湖再扮英雄。現在面對新的威脅，小班更加不能再單打獨鬥。除了小班、小玟和凱文要充分合作，還要尋找可靠的盟友解決威脅。在第一季與第二季面對的敵人以半人獸和進化人為重大威脅，第三季則是回歸的魔賈斯。</a:t>
            </a:r>
          </a:p>
          <a:p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92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手錶中的外星英雄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1</a:t>
            </a:r>
            <a:r>
              <a:rPr lang="zh-TW" altLang="en-US" dirty="0" smtClean="0"/>
              <a:t>小</a:t>
            </a:r>
            <a:r>
              <a:rPr lang="zh-TW" altLang="en-US" dirty="0"/>
              <a:t>波</a:t>
            </a:r>
            <a:r>
              <a:rPr lang="zh-TW" altLang="en-US" dirty="0" smtClean="0"/>
              <a:t>波</a:t>
            </a: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zh-TW" altLang="en-US" dirty="0"/>
              <a:t>噁爆</a:t>
            </a:r>
            <a:r>
              <a:rPr lang="zh-TW" altLang="en-US" dirty="0" smtClean="0"/>
              <a:t>蛙</a:t>
            </a:r>
            <a:endParaRPr lang="en-US" altLang="zh-TW" dirty="0" smtClean="0"/>
          </a:p>
          <a:p>
            <a:r>
              <a:rPr lang="en-US" altLang="zh-TW" dirty="0" smtClean="0"/>
              <a:t>3</a:t>
            </a:r>
            <a:r>
              <a:rPr lang="zh-TW" altLang="en-US" dirty="0"/>
              <a:t>蟹甲智多星</a:t>
            </a:r>
            <a:endParaRPr lang="en-US" altLang="zh-TW" dirty="0" smtClean="0"/>
          </a:p>
          <a:p>
            <a:r>
              <a:rPr lang="en-US" altLang="zh-TW" dirty="0" smtClean="0"/>
              <a:t>4</a:t>
            </a:r>
            <a:r>
              <a:rPr lang="zh-TW" altLang="en-US" dirty="0"/>
              <a:t>魟人</a:t>
            </a:r>
            <a:endParaRPr lang="en-US" altLang="zh-TW" dirty="0" smtClean="0"/>
          </a:p>
          <a:p>
            <a:r>
              <a:rPr lang="en-US" altLang="zh-TW" dirty="0" smtClean="0"/>
              <a:t>5</a:t>
            </a:r>
            <a:r>
              <a:rPr lang="zh-TW" altLang="en-US" dirty="0"/>
              <a:t>神力暴</a:t>
            </a:r>
            <a:r>
              <a:rPr lang="zh-TW" altLang="en-US" dirty="0" smtClean="0"/>
              <a:t>龍</a:t>
            </a:r>
            <a:endParaRPr lang="en-US" altLang="zh-TW" dirty="0" smtClean="0"/>
          </a:p>
          <a:p>
            <a:r>
              <a:rPr lang="en-US" altLang="zh-TW" dirty="0" smtClean="0"/>
              <a:t>6</a:t>
            </a:r>
            <a:r>
              <a:rPr lang="zh-TW" altLang="en-US" dirty="0" smtClean="0"/>
              <a:t>沼澤火</a:t>
            </a:r>
            <a:endParaRPr lang="en-US" altLang="zh-TW" dirty="0" smtClean="0"/>
          </a:p>
          <a:p>
            <a:r>
              <a:rPr lang="en-US" altLang="zh-TW" dirty="0" smtClean="0"/>
              <a:t>7</a:t>
            </a:r>
            <a:r>
              <a:rPr lang="zh-TW" altLang="en-US" dirty="0"/>
              <a:t>異形怪</a:t>
            </a:r>
            <a:endParaRPr lang="en-US" altLang="zh-TW" dirty="0" smtClean="0"/>
          </a:p>
          <a:p>
            <a:r>
              <a:rPr lang="en-US" altLang="zh-TW" dirty="0" smtClean="0"/>
              <a:t>8</a:t>
            </a:r>
            <a:r>
              <a:rPr lang="zh-TW" altLang="en-US" dirty="0"/>
              <a:t>超</a:t>
            </a:r>
            <a:r>
              <a:rPr lang="zh-TW" altLang="en-US" dirty="0" smtClean="0"/>
              <a:t>巨人</a:t>
            </a:r>
            <a:endParaRPr lang="en-US" altLang="zh-TW" dirty="0" smtClean="0"/>
          </a:p>
          <a:p>
            <a:r>
              <a:rPr lang="en-US" altLang="zh-TW" dirty="0"/>
              <a:t>9X</a:t>
            </a:r>
            <a:r>
              <a:rPr lang="zh-TW" altLang="en-US" dirty="0"/>
              <a:t>超人</a:t>
            </a:r>
            <a:endParaRPr lang="en-US" altLang="zh-TW" dirty="0" smtClean="0"/>
          </a:p>
          <a:p>
            <a:r>
              <a:rPr lang="en-US" altLang="zh-TW" dirty="0" smtClean="0"/>
              <a:t>10</a:t>
            </a:r>
            <a:r>
              <a:rPr lang="zh-TW" altLang="en-US" dirty="0"/>
              <a:t>鑽石戰神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04481"/>
            <a:ext cx="6887915" cy="22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70" y="1738206"/>
            <a:ext cx="2987824" cy="398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42503"/>
            <a:ext cx="6742232" cy="257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59037"/>
            <a:ext cx="4310743" cy="514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141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481</Words>
  <Application>Microsoft Office PowerPoint</Application>
  <PresentationFormat>如螢幕大小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新細明體</vt:lpstr>
      <vt:lpstr>Arial</vt:lpstr>
      <vt:lpstr>Calibri</vt:lpstr>
      <vt:lpstr>Office 佈景主題</vt:lpstr>
      <vt:lpstr>大家好我們報告的主題 童年的卡通</vt:lpstr>
      <vt:lpstr>第一個主題 火影忍者</vt:lpstr>
      <vt:lpstr>作者</vt:lpstr>
      <vt:lpstr>原因</vt:lpstr>
      <vt:lpstr>主角的成長歷程</vt:lpstr>
      <vt:lpstr>影片</vt:lpstr>
      <vt:lpstr>第二章 BEN  10</vt:lpstr>
      <vt:lpstr>故事簡介</vt:lpstr>
      <vt:lpstr>手錶中的外星英雄</vt:lpstr>
      <vt:lpstr>影片</vt:lpstr>
      <vt:lpstr>第三章 暗殺教室</vt:lpstr>
      <vt:lpstr>故事</vt:lpstr>
      <vt:lpstr>劇情</vt:lpstr>
      <vt:lpstr>影片 </vt:lpstr>
      <vt:lpstr>報告完畢 謝謝大家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大家好我們報告的主題 童年的卡通</dc:title>
  <dc:creator>Lin'r</dc:creator>
  <cp:lastModifiedBy>user</cp:lastModifiedBy>
  <cp:revision>19</cp:revision>
  <dcterms:created xsi:type="dcterms:W3CDTF">2020-05-26T11:59:48Z</dcterms:created>
  <dcterms:modified xsi:type="dcterms:W3CDTF">2020-06-02T06:43:44Z</dcterms:modified>
</cp:coreProperties>
</file>