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131357-5FA6-48B3-8E47-13C98B6D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9125CC2-7750-4321-969B-6FF6EF2DE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B5437E-C5C0-491D-899E-8D29E95E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F99736-2C63-40DE-A0EF-4008C046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48CEB3-2D69-4121-8591-6B32685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16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CD6BAF-0852-48BE-BD97-54992D52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6B3710-F153-4E99-B2B9-827E8DE80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997025-FA4D-48D6-A17F-DD276620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65A9DC-4D0E-4F70-A3C7-D8CF3F37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2718BA-57CC-449E-8B56-EEE2B184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30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D535FF3-BD28-4DB6-A9DF-6590796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1B25363-706B-4249-909E-672276780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397561-E427-4F34-9592-DED07D8F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0D7556-826E-461F-8209-36F5C1EC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123E91-C4EB-4893-8937-248C0F72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13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69B4AA-A08C-4752-A3D6-A279270C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8810BA-D97D-44EB-97A7-A6F4E50A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84662E-4969-4EE0-8E76-A114C267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CC2182-1A07-44FE-B6C7-28B6B591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8276F2-5BF9-42D2-90B4-219A3967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67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293EE7-61A7-4896-BC34-BB9F4ABB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3E52B9-C58C-49A3-9D29-563A9DD46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9CF6F8-5D35-4E0E-AF45-945B17A9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06A492-13DF-43D5-82C3-E4E793EC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80F5B3-9623-408A-BC56-D21B26FA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37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C9285D-D26D-4153-9267-43C4B9CA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97419C-E1A3-452B-9259-8FFF466BE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585E3AA-81D9-422C-898F-46BA2C242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C42E4A-7AD0-4944-AB51-9F233485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94592E-6816-4156-84C6-457E6CE6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9494E6-7867-4ABD-AEAB-B8C54B33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6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A9187F-1F09-40B6-9A35-1D6943C8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C97E2A-7832-4EE2-957A-32987DCC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737E03-B030-4DBA-85AA-2F96260E2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BDEC339-4D6C-4072-B0F4-571D26BA2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D620AB4-6138-404C-8CB2-E520ED946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F707AA9-EF7C-46CA-B7C0-ED4612F0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5B14F89-7D8B-40F3-AC71-249CD900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FBB85AD-5924-4BE1-BF80-8E5F72BF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3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D75107-2E24-4EEC-8046-4A652648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1B5690-38EA-4BDB-BBE8-59D837D4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221E54-EE8A-49CB-8E29-DB1F6A55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578EC49-FAAB-4F19-9D5B-8240B2A5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57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F7C6C56-0B90-442B-8A96-19190ED5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779A19F-4348-4E08-A9F5-1A4366E8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914B69-5034-40F2-A246-966F4899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F8AAD-C0B2-424E-BA21-C27D1E10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6DBAFD-C92C-4AF8-9CF9-D36F9708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A89A6BF-38D0-4DBF-80B0-EE90A1FFC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60EEE6-2826-4758-94E1-7C13DDEE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AD6829-F995-42C0-A600-4632E70F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80D4E4-62E3-47DC-90E1-9F58AC41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38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6FE857-7947-4A72-859E-83B8BF42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893624B-FB3F-449D-A4FC-2D6E96D9F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D97BDFD-F9E6-44C0-A8CF-600EE90F9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388290-A469-4336-833A-95C7553C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D5AC24-A41F-4519-B560-219DAF0E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729C94A-3454-4E40-A6AB-0BAAFF4C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7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777776-4F24-433A-8983-69030CCF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0AF917-CCA4-45BA-BC7A-7E6892A8C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E4FFFE-69E0-4B94-8458-A8BDC0EE4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AE0EC-AA6F-43A1-8FD5-32E560AEC3E4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EC37AD-BD67-4AE8-AD07-BF742FD51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9DC598-2742-4DF1-84A8-86448AE73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EF58-9973-4A16-AF2D-23FFAE21F2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80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3C81655-5BF0-413B-A6ED-D0574161BB2C}"/>
              </a:ext>
            </a:extLst>
          </p:cNvPr>
          <p:cNvSpPr/>
          <p:nvPr/>
        </p:nvSpPr>
        <p:spPr>
          <a:xfrm>
            <a:off x="2631937" y="2759902"/>
            <a:ext cx="6724919" cy="27699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  <a:p>
            <a:pPr algn="ctr"/>
            <a:endParaRPr lang="en-US" altLang="zh-TW" sz="6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  <a:p>
            <a:pPr algn="ctr"/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3C61093-471F-43DE-A370-028A70E82F4A}"/>
              </a:ext>
            </a:extLst>
          </p:cNvPr>
          <p:cNvSpPr txBox="1"/>
          <p:nvPr/>
        </p:nvSpPr>
        <p:spPr>
          <a:xfrm flipH="1">
            <a:off x="4563529" y="1846359"/>
            <a:ext cx="286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70C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淡水八里一日遊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D931A22-0DC6-43CD-B7F9-C1E201FBB307}"/>
              </a:ext>
            </a:extLst>
          </p:cNvPr>
          <p:cNvGrpSpPr/>
          <p:nvPr/>
        </p:nvGrpSpPr>
        <p:grpSpPr>
          <a:xfrm>
            <a:off x="3634210" y="2759902"/>
            <a:ext cx="5832720" cy="3830153"/>
            <a:chOff x="3727343" y="2454246"/>
            <a:chExt cx="5832720" cy="383015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A5785EB-A26D-423E-982C-ABCF49C5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343" y="2454246"/>
              <a:ext cx="5832720" cy="3830153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790C048-7CCE-497C-91CB-1BCF479F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800" y="3113021"/>
              <a:ext cx="3056467" cy="2063750"/>
            </a:xfrm>
            <a:prstGeom prst="rect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5E3DCBF9-6A30-461A-849C-1826E105E563}"/>
              </a:ext>
            </a:extLst>
          </p:cNvPr>
          <p:cNvSpPr txBox="1"/>
          <p:nvPr/>
        </p:nvSpPr>
        <p:spPr>
          <a:xfrm>
            <a:off x="9466930" y="4436533"/>
            <a:ext cx="222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401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01</a:t>
            </a:r>
            <a:endParaRPr lang="zh-TW" altLang="en-US" dirty="0"/>
          </a:p>
        </p:txBody>
      </p:sp>
      <p:pic>
        <p:nvPicPr>
          <p:cNvPr id="3" name="03-music">
            <a:hlinkClick r:id="" action="ppaction://media"/>
            <a:extLst>
              <a:ext uri="{FF2B5EF4-FFF2-40B4-BE49-F238E27FC236}">
                <a16:creationId xmlns:a16="http://schemas.microsoft.com/office/drawing/2014/main" id="{40C7C2B6-068D-487B-9727-A050DD71F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9130" y="5225091"/>
            <a:ext cx="52536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5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0DEEAB7-81A1-4C08-9F06-75DB008916B6}"/>
              </a:ext>
            </a:extLst>
          </p:cNvPr>
          <p:cNvSpPr txBox="1"/>
          <p:nvPr/>
        </p:nvSpPr>
        <p:spPr>
          <a:xfrm>
            <a:off x="2044700" y="850750"/>
            <a:ext cx="810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這裡超好玩 </a:t>
            </a:r>
            <a:r>
              <a:rPr lang="en-US" altLang="zh-TW" sz="4400" dirty="0">
                <a:solidFill>
                  <a:srgbClr val="00B05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So much fun here</a:t>
            </a:r>
          </a:p>
          <a:p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DB4CD81-CDE6-4179-A3D6-103D3E27FE3F}"/>
              </a:ext>
            </a:extLst>
          </p:cNvPr>
          <p:cNvGrpSpPr/>
          <p:nvPr/>
        </p:nvGrpSpPr>
        <p:grpSpPr>
          <a:xfrm rot="20763941">
            <a:off x="1321494" y="2532426"/>
            <a:ext cx="4255469" cy="2883557"/>
            <a:chOff x="1321494" y="2532426"/>
            <a:chExt cx="4255469" cy="288355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CF8AD02-43AB-4AD6-9223-20DB0F4A0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494" y="2532426"/>
              <a:ext cx="4255469" cy="2883557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C443036-8925-4CCF-ACAE-A28A4F559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799" y="2803359"/>
              <a:ext cx="1947333" cy="1777108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8B3D3C24-0535-42A5-93DB-AC83D1ED6260}"/>
                </a:ext>
              </a:extLst>
            </p:cNvPr>
            <p:cNvSpPr txBox="1"/>
            <p:nvPr/>
          </p:nvSpPr>
          <p:spPr>
            <a:xfrm>
              <a:off x="3195227" y="4932575"/>
              <a:ext cx="1710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57DE5350-109C-451D-8A9E-1C359A8CD5C5}"/>
              </a:ext>
            </a:extLst>
          </p:cNvPr>
          <p:cNvGrpSpPr/>
          <p:nvPr/>
        </p:nvGrpSpPr>
        <p:grpSpPr>
          <a:xfrm rot="758325">
            <a:off x="7077920" y="2306819"/>
            <a:ext cx="4394622" cy="3579115"/>
            <a:chOff x="7077920" y="2306819"/>
            <a:chExt cx="4394622" cy="357911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A217200-9689-4049-A327-E507E0EB6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920" y="2306819"/>
              <a:ext cx="4394622" cy="3579115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FFDBFD4-9084-40B0-9C80-E10DF3FF0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864" y="2861733"/>
              <a:ext cx="2548467" cy="2146601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487F1BA4-C332-4AC8-96CD-7EEC8EF48E9F}"/>
                </a:ext>
              </a:extLst>
            </p:cNvPr>
            <p:cNvSpPr txBox="1"/>
            <p:nvPr/>
          </p:nvSpPr>
          <p:spPr>
            <a:xfrm>
              <a:off x="8432798" y="5128114"/>
              <a:ext cx="1532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1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CEBF19E-CA99-4525-BDEE-86D995B3E7AA}"/>
              </a:ext>
            </a:extLst>
          </p:cNvPr>
          <p:cNvSpPr/>
          <p:nvPr/>
        </p:nvSpPr>
        <p:spPr>
          <a:xfrm>
            <a:off x="3098800" y="818634"/>
            <a:ext cx="8318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美味的小吃 </a:t>
            </a:r>
            <a:r>
              <a:rPr lang="zh-TW" altLang="en-US" sz="4400" dirty="0">
                <a:solidFill>
                  <a:srgbClr val="FF0000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Delicious snacks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E26681A-014E-4D52-B8E8-CBFCE941A577}"/>
              </a:ext>
            </a:extLst>
          </p:cNvPr>
          <p:cNvGrpSpPr/>
          <p:nvPr/>
        </p:nvGrpSpPr>
        <p:grpSpPr>
          <a:xfrm>
            <a:off x="1955800" y="2452687"/>
            <a:ext cx="2590800" cy="2463246"/>
            <a:chOff x="1955800" y="2452687"/>
            <a:chExt cx="2590800" cy="2463246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56E53E2-2A1D-49EB-AF43-0A48BFCB7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00" y="2452687"/>
              <a:ext cx="2590800" cy="19526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98D41BB-E44C-47B7-93BF-34D9724E11CC}"/>
                </a:ext>
              </a:extLst>
            </p:cNvPr>
            <p:cNvSpPr txBox="1"/>
            <p:nvPr/>
          </p:nvSpPr>
          <p:spPr>
            <a:xfrm>
              <a:off x="2599267" y="4546601"/>
              <a:ext cx="1109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阿婆鐵蛋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1C078F28-01C3-4325-89D4-9E02E4165142}"/>
              </a:ext>
            </a:extLst>
          </p:cNvPr>
          <p:cNvGrpSpPr/>
          <p:nvPr/>
        </p:nvGrpSpPr>
        <p:grpSpPr>
          <a:xfrm>
            <a:off x="4800600" y="2452687"/>
            <a:ext cx="2590800" cy="2530978"/>
            <a:chOff x="4800600" y="2452687"/>
            <a:chExt cx="2590800" cy="253097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931795F1-AA35-4913-994B-CD72E6080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452687"/>
              <a:ext cx="2590800" cy="1952625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05FB85CC-31EC-4885-AD3A-2FEDF57ECDBA}"/>
                </a:ext>
              </a:extLst>
            </p:cNvPr>
            <p:cNvSpPr txBox="1"/>
            <p:nvPr/>
          </p:nvSpPr>
          <p:spPr>
            <a:xfrm>
              <a:off x="5494867" y="4614333"/>
              <a:ext cx="138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炸蝦捲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065907A-3D93-43D3-894B-5594AAF8B3E3}"/>
              </a:ext>
            </a:extLst>
          </p:cNvPr>
          <p:cNvGrpSpPr/>
          <p:nvPr/>
        </p:nvGrpSpPr>
        <p:grpSpPr>
          <a:xfrm>
            <a:off x="7718425" y="2458507"/>
            <a:ext cx="2647950" cy="2457426"/>
            <a:chOff x="7718425" y="2458507"/>
            <a:chExt cx="2647950" cy="245742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D2A9531-93EA-4C5D-BA42-7F607C53B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425" y="2458507"/>
              <a:ext cx="2647950" cy="1952625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A4BC10E-DC59-43C7-8B50-69988987C656}"/>
                </a:ext>
              </a:extLst>
            </p:cNvPr>
            <p:cNvSpPr txBox="1"/>
            <p:nvPr/>
          </p:nvSpPr>
          <p:spPr>
            <a:xfrm>
              <a:off x="8458200" y="4546601"/>
              <a:ext cx="1227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9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華康相撲體</vt:lpstr>
      <vt:lpstr>華康海報體W9</vt:lpstr>
      <vt:lpstr>華康特粗楷體</vt:lpstr>
      <vt:lpstr>華康魏碑體(P)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2025-04-01T01:51:33Z</dcterms:created>
  <dcterms:modified xsi:type="dcterms:W3CDTF">2025-06-10T02:10:16Z</dcterms:modified>
</cp:coreProperties>
</file>