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78" r:id="rId11"/>
    <p:sldId id="264" r:id="rId12"/>
    <p:sldId id="265" r:id="rId13"/>
    <p:sldId id="333" r:id="rId14"/>
    <p:sldId id="273" r:id="rId15"/>
    <p:sldId id="274" r:id="rId16"/>
    <p:sldId id="267" r:id="rId17"/>
    <p:sldId id="291" r:id="rId18"/>
    <p:sldId id="292" r:id="rId19"/>
    <p:sldId id="332" r:id="rId20"/>
    <p:sldId id="331" r:id="rId21"/>
    <p:sldId id="330" r:id="rId22"/>
    <p:sldId id="327" r:id="rId23"/>
    <p:sldId id="328" r:id="rId24"/>
    <p:sldId id="329" r:id="rId25"/>
    <p:sldId id="272" r:id="rId26"/>
    <p:sldId id="275" r:id="rId27"/>
    <p:sldId id="280" r:id="rId28"/>
    <p:sldId id="268" r:id="rId29"/>
    <p:sldId id="270" r:id="rId30"/>
    <p:sldId id="276" r:id="rId31"/>
    <p:sldId id="325" r:id="rId32"/>
    <p:sldId id="281" r:id="rId33"/>
    <p:sldId id="282" r:id="rId34"/>
    <p:sldId id="283" r:id="rId35"/>
    <p:sldId id="285" r:id="rId36"/>
    <p:sldId id="286" r:id="rId37"/>
    <p:sldId id="287" r:id="rId38"/>
    <p:sldId id="288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51" autoAdjust="0"/>
    <p:restoredTop sz="94723" autoAdjust="0"/>
  </p:normalViewPr>
  <p:slideViewPr>
    <p:cSldViewPr>
      <p:cViewPr varScale="1">
        <p:scale>
          <a:sx n="62" d="100"/>
          <a:sy n="62" d="100"/>
        </p:scale>
        <p:origin x="64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98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B8BAD-D4B9-40E6-B80B-76A7628F57FA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E8FCF-C7A1-4286-B03B-298D3D32E6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867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8FCF-C7A1-4286-B03B-298D3D32E655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60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0D5E-327D-485F-AD6C-3B129723115B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ECEE-1B44-4FA6-B29E-22509119F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654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0D5E-327D-485F-AD6C-3B129723115B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ECEE-1B44-4FA6-B29E-22509119F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85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0D5E-327D-485F-AD6C-3B129723115B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ECEE-1B44-4FA6-B29E-22509119F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10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0D5E-327D-485F-AD6C-3B129723115B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ECEE-1B44-4FA6-B29E-22509119F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567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0D5E-327D-485F-AD6C-3B129723115B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ECEE-1B44-4FA6-B29E-22509119F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914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0D5E-327D-485F-AD6C-3B129723115B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ECEE-1B44-4FA6-B29E-22509119F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192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0D5E-327D-485F-AD6C-3B129723115B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ECEE-1B44-4FA6-B29E-22509119F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015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0D5E-327D-485F-AD6C-3B129723115B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ECEE-1B44-4FA6-B29E-22509119F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31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0D5E-327D-485F-AD6C-3B129723115B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ECEE-1B44-4FA6-B29E-22509119F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36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0D5E-327D-485F-AD6C-3B129723115B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ECEE-1B44-4FA6-B29E-22509119F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514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0D5E-327D-485F-AD6C-3B129723115B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ECEE-1B44-4FA6-B29E-22509119F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5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0D5E-327D-485F-AD6C-3B129723115B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CECEE-1B44-4FA6-B29E-22509119F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89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3.xml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2700808" y="-243408"/>
            <a:ext cx="9144000" cy="1470025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空中警察</a:t>
            </a:r>
            <a:endParaRPr lang="zh-TW" altLang="en-US" sz="8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1752600"/>
          </a:xfrm>
        </p:spPr>
        <p:txBody>
          <a:bodyPr>
            <a:noAutofit/>
          </a:bodyPr>
          <a:lstStyle/>
          <a:p>
            <a:r>
              <a:rPr lang="zh-TW" altLang="en-US" sz="138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大卷尾</a:t>
            </a:r>
            <a:endParaRPr lang="en-US" altLang="zh-TW" sz="13800" b="1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5949280"/>
            <a:ext cx="7812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組員</a:t>
            </a:r>
            <a:r>
              <a:rPr lang="en-US" altLang="zh-TW" sz="6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6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黃妍菱＆陳昱慈</a:t>
            </a:r>
          </a:p>
        </p:txBody>
      </p:sp>
    </p:spTree>
    <p:extLst>
      <p:ext uri="{BB962C8B-B14F-4D97-AF65-F5344CB8AC3E}">
        <p14:creationId xmlns:p14="http://schemas.microsoft.com/office/powerpoint/2010/main" val="303374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3923928" y="3501008"/>
            <a:ext cx="2304256" cy="223224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5372868"/>
            <a:ext cx="823466" cy="82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9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7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生態</a:t>
            </a:r>
            <a:r>
              <a:rPr lang="en-US" altLang="zh-TW" sz="7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7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556792"/>
            <a:ext cx="8229600" cy="4525963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分布地</a:t>
            </a:r>
            <a:endParaRPr lang="en-US" altLang="zh-TW" sz="6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外觀</a:t>
            </a:r>
            <a:endParaRPr lang="en-US" altLang="zh-TW" sz="6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sldjump"/>
              </a:rPr>
              <a:t>生活</a:t>
            </a: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sldjump"/>
              </a:rPr>
              <a:t>習性</a:t>
            </a:r>
            <a:endParaRPr lang="en-US" altLang="zh-TW" sz="6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築巢位置</a:t>
            </a:r>
            <a:endParaRPr lang="en-US" altLang="zh-TW" sz="6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sldjump"/>
              </a:rPr>
              <a:t>鳥音</a:t>
            </a:r>
            <a:endParaRPr lang="en-US" altLang="zh-TW" sz="6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6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6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33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579" y="476672"/>
            <a:ext cx="8301608" cy="1143000"/>
          </a:xfrm>
        </p:spPr>
        <p:txBody>
          <a:bodyPr>
            <a:no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zh-TW" altLang="en-US" sz="8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分布</a:t>
            </a:r>
            <a:r>
              <a:rPr lang="zh-TW" altLang="en-US" sz="8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地</a:t>
            </a:r>
            <a:r>
              <a:rPr lang="en-US" altLang="zh-TW" sz="8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lang="en-US" altLang="zh-TW" sz="8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8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7504" y="5499378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海拔</a:t>
            </a:r>
            <a:r>
              <a:rPr lang="en-US" altLang="zh-TW" sz="8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800</a:t>
            </a:r>
            <a:r>
              <a:rPr lang="zh-TW" altLang="en-US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公尺↓</a:t>
            </a:r>
            <a:endParaRPr lang="zh-TW" altLang="en-US" sz="8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723" y="5975819"/>
            <a:ext cx="771327" cy="60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43132"/>
            <a:ext cx="4731511" cy="6814868"/>
          </a:xfrm>
        </p:spPr>
      </p:pic>
      <p:sp>
        <p:nvSpPr>
          <p:cNvPr id="5" name="文字方塊 4"/>
          <p:cNvSpPr txBox="1"/>
          <p:nvPr/>
        </p:nvSpPr>
        <p:spPr>
          <a:xfrm>
            <a:off x="3383360" y="5325596"/>
            <a:ext cx="57606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大卷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尾</a:t>
            </a:r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台灣分布圖</a:t>
            </a:r>
            <a:endParaRPr lang="en-US" altLang="zh-TW" sz="5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圖：台灣大學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數位動物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博物館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6638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115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外觀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051720" y="3717032"/>
            <a:ext cx="3168352" cy="295232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8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7504" y="4365104"/>
            <a:ext cx="9361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烏秋</a:t>
            </a:r>
            <a:endParaRPr lang="zh-TW" altLang="en-US" sz="13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406" y="5965130"/>
            <a:ext cx="1063594" cy="88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546296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8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高強的飛行技巧</a:t>
            </a:r>
            <a:endParaRPr lang="zh-TW" altLang="en-US" sz="8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79512" y="116632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生活習性</a:t>
            </a:r>
            <a:r>
              <a:rPr lang="en-US" altLang="zh-TW" sz="8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8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98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-1044624" y="5157192"/>
            <a:ext cx="10801200" cy="1143000"/>
          </a:xfrm>
        </p:spPr>
        <p:txBody>
          <a:bodyPr>
            <a:noAutofit/>
          </a:bodyPr>
          <a:lstStyle/>
          <a:p>
            <a:r>
              <a:rPr lang="zh-TW" altLang="en-US" sz="138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來去洗身體</a:t>
            </a:r>
            <a:endParaRPr lang="zh-TW" altLang="en-US" sz="138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30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291" y="6237312"/>
            <a:ext cx="1192709" cy="48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z="4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3" r="-233"/>
          <a:stretch/>
        </p:blipFill>
        <p:spPr>
          <a:xfrm>
            <a:off x="-108520" y="0"/>
            <a:ext cx="9361040" cy="396467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00" y="3356992"/>
            <a:ext cx="9218383" cy="35010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72" b="-718398"/>
          <a:stretch/>
        </p:blipFill>
        <p:spPr>
          <a:xfrm>
            <a:off x="0" y="6021288"/>
            <a:ext cx="1512168" cy="609897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3063" y="2177138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澤</a:t>
            </a: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鵟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300192" y="5750004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大冠鷲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25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331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Autofit/>
          </a:bodyPr>
          <a:lstStyle/>
          <a:p>
            <a:r>
              <a:rPr lang="zh-TW" alt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食物</a:t>
            </a:r>
            <a:endParaRPr lang="en-US" altLang="zh-TW" sz="66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生態</a:t>
            </a:r>
            <a:endParaRPr lang="en-US" altLang="zh-TW" sz="6600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sldjump"/>
              </a:rPr>
              <a:t>童謠</a:t>
            </a:r>
            <a:endParaRPr lang="en-US" altLang="zh-TW" sz="66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故事</a:t>
            </a:r>
            <a:endParaRPr lang="en-US" altLang="zh-TW" sz="66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sldjump"/>
              </a:rPr>
              <a:t>Q&amp;A</a:t>
            </a:r>
            <a:endParaRPr lang="en-US" altLang="zh-TW" sz="72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49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183" y="36242"/>
            <a:ext cx="5129634" cy="6839512"/>
          </a:xfrm>
        </p:spPr>
      </p:pic>
    </p:spTree>
    <p:extLst>
      <p:ext uri="{BB962C8B-B14F-4D97-AF65-F5344CB8AC3E}">
        <p14:creationId xmlns:p14="http://schemas.microsoft.com/office/powerpoint/2010/main" val="6751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2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3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20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-28180"/>
            <a:ext cx="5184576" cy="688618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79512" y="638132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嘉義縣警察局</a:t>
            </a:r>
          </a:p>
        </p:txBody>
      </p:sp>
    </p:spTree>
    <p:extLst>
      <p:ext uri="{BB962C8B-B14F-4D97-AF65-F5344CB8AC3E}">
        <p14:creationId xmlns:p14="http://schemas.microsoft.com/office/powerpoint/2010/main" val="1030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368152"/>
          </a:xfrm>
        </p:spPr>
        <p:txBody>
          <a:bodyPr>
            <a:no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zh-TW" altLang="en-US" sz="88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築巢位置</a:t>
            </a:r>
            <a:r>
              <a:rPr lang="en-US" altLang="zh-TW" sz="88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br>
              <a:rPr lang="en-US" altLang="zh-TW" sz="88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endParaRPr lang="zh-TW" altLang="en-US" sz="60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27584" y="4869160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電線或枝頭</a:t>
            </a:r>
            <a:endParaRPr lang="en-US" altLang="zh-TW" sz="8800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75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0747"/>
            <a:ext cx="872480" cy="8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XC287243 - 大卷尾〔黑卷尾〕 - Dicrurus macrocercus hartert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648" y="5606008"/>
            <a:ext cx="609600" cy="6096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95536" y="116632"/>
            <a:ext cx="3528392" cy="186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鳥音</a:t>
            </a:r>
            <a:r>
              <a:rPr lang="en-US" altLang="zh-TW" sz="1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1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5329411"/>
            <a:ext cx="833025" cy="88619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23528" y="6309320"/>
            <a:ext cx="295465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分享世界的鳥類鳴聲</a:t>
            </a:r>
          </a:p>
        </p:txBody>
      </p:sp>
    </p:spTree>
    <p:extLst>
      <p:ext uri="{BB962C8B-B14F-4D97-AF65-F5344CB8AC3E}">
        <p14:creationId xmlns:p14="http://schemas.microsoft.com/office/powerpoint/2010/main" val="92911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8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童謠</a:t>
            </a:r>
            <a:r>
              <a:rPr lang="en-US" altLang="zh-TW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-1</a:t>
            </a:r>
            <a:endParaRPr lang="zh-TW" altLang="en-US" sz="8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19672" y="1390166"/>
            <a:ext cx="6120586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∮烏鶖、烏鶖</a:t>
            </a:r>
            <a:r>
              <a:rPr lang="zh-TW" alt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66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咬</a:t>
            </a:r>
            <a:r>
              <a:rPr lang="zh-TW" alt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吱啾</a:t>
            </a:r>
            <a:r>
              <a:rPr lang="zh-TW" alt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66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蟲</a:t>
            </a:r>
            <a:r>
              <a:rPr lang="zh-TW" alt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仔肉搵豆油。</a:t>
            </a:r>
          </a:p>
          <a:p>
            <a:pPr algn="ctr"/>
            <a:r>
              <a:rPr lang="zh-TW" alt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豆油捧咧走</a:t>
            </a:r>
            <a:r>
              <a:rPr lang="en-US" altLang="zh-TW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algn="ctr"/>
            <a:r>
              <a:rPr lang="zh-TW" alt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烏</a:t>
            </a:r>
            <a:r>
              <a:rPr lang="zh-TW" alt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秋罵罵嚎。</a:t>
            </a:r>
          </a:p>
        </p:txBody>
      </p:sp>
    </p:spTree>
    <p:extLst>
      <p:ext uri="{BB962C8B-B14F-4D97-AF65-F5344CB8AC3E}">
        <p14:creationId xmlns:p14="http://schemas.microsoft.com/office/powerpoint/2010/main" val="27121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9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童謠</a:t>
            </a:r>
            <a:r>
              <a:rPr lang="en-US" altLang="zh-TW" sz="9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-2</a:t>
            </a:r>
            <a:endParaRPr lang="zh-TW" altLang="en-US" sz="9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291" y="6237312"/>
            <a:ext cx="1192709" cy="48399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7504" y="2060848"/>
            <a:ext cx="922560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∮鶆鷂偷覓雞仔</a:t>
            </a:r>
            <a:r>
              <a:rPr lang="zh-TW" alt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8800" b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烏</a:t>
            </a:r>
            <a:r>
              <a:rPr lang="zh-TW" altLang="en-US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秋在後壁。</a:t>
            </a:r>
          </a:p>
        </p:txBody>
      </p:sp>
    </p:spTree>
    <p:extLst>
      <p:ext uri="{BB962C8B-B14F-4D97-AF65-F5344CB8AC3E}">
        <p14:creationId xmlns:p14="http://schemas.microsoft.com/office/powerpoint/2010/main" val="1075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食物</a:t>
            </a:r>
            <a:r>
              <a:rPr lang="en-US" altLang="zh-TW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8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>
            <a:noAutofit/>
          </a:bodyPr>
          <a:lstStyle/>
          <a:p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老鼠</a:t>
            </a:r>
            <a:endParaRPr lang="en-US" altLang="zh-TW" sz="6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昆蟲</a:t>
            </a:r>
            <a:endParaRPr lang="en-US" altLang="zh-TW" sz="6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sldjump"/>
              </a:rPr>
              <a:t>小型</a:t>
            </a:r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sldjump"/>
              </a:rPr>
              <a:t>鳥類</a:t>
            </a:r>
            <a:endParaRPr lang="en-US" altLang="zh-TW" sz="6600" b="1" dirty="0" smtClean="0">
              <a:latin typeface="標楷體" panose="03000509000000000000" pitchFamily="65" charset="-120"/>
              <a:ea typeface="標楷體" panose="03000509000000000000" pitchFamily="65" charset="-120"/>
              <a:hlinkClick r:id="rId4" action="ppaction://hlinksldjump"/>
            </a:endParaRPr>
          </a:p>
          <a:p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蜥蜴</a:t>
            </a:r>
            <a:endParaRPr lang="en-US" altLang="zh-TW" sz="6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sldjump"/>
              </a:rPr>
              <a:t>蜜蜂</a:t>
            </a:r>
            <a:endParaRPr lang="en-US" altLang="zh-TW" sz="6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27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50943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13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故事↑</a:t>
            </a:r>
            <a:endParaRPr lang="zh-TW" altLang="en-US" sz="13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291" y="6237312"/>
            <a:ext cx="1192709" cy="48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6592" y="-387424"/>
            <a:ext cx="4298053" cy="256054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33270" y="1340768"/>
            <a:ext cx="8229600" cy="4525963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TW" altLang="en-US" sz="4400" b="1" dirty="0">
                <a:solidFill>
                  <a:srgbClr val="3399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有獎徵答的</a:t>
            </a:r>
            <a:r>
              <a:rPr lang="zh-TW" altLang="en-US" sz="4400" b="1" dirty="0" smtClean="0">
                <a:solidFill>
                  <a:srgbClr val="3399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禮物</a:t>
            </a:r>
            <a:endParaRPr lang="en-US" altLang="zh-TW" sz="4400" b="1" dirty="0" smtClean="0">
              <a:solidFill>
                <a:srgbClr val="3399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altLang="zh-TW" sz="4400" b="1" dirty="0">
              <a:solidFill>
                <a:srgbClr val="3399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大卷尾娃娃</a:t>
            </a:r>
            <a:endParaRPr lang="en-US" altLang="zh-TW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貓頭鷹娃娃</a:t>
            </a:r>
            <a:endParaRPr lang="en-US" altLang="zh-TW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altLang="zh-TW" sz="4000" dirty="0"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48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48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是手工的呦</a:t>
            </a:r>
            <a:r>
              <a:rPr lang="en-US" altLang="zh-TW" sz="48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4800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429" y="1230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9600" b="1" dirty="0" smtClean="0">
                <a:latin typeface="Jokerman" pitchFamily="82" charset="0"/>
              </a:rPr>
              <a:t>1.Q&amp;A</a:t>
            </a:r>
            <a:endParaRPr lang="zh-TW" altLang="en-US" sz="9600" b="1" dirty="0">
              <a:latin typeface="Jokerman" pitchFamily="8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763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8000" b="1" dirty="0">
                <a:solidFill>
                  <a:srgbClr val="F059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大卷</a:t>
            </a:r>
            <a:r>
              <a:rPr lang="zh-TW" altLang="en-US" sz="8000" b="1" dirty="0" smtClean="0">
                <a:solidFill>
                  <a:srgbClr val="F059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尾會吃</a:t>
            </a:r>
            <a:r>
              <a:rPr lang="zh-TW" altLang="en-US" sz="8000" b="1" dirty="0">
                <a:solidFill>
                  <a:srgbClr val="F059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</a:t>
            </a:r>
            <a:r>
              <a:rPr lang="zh-TW" altLang="en-US" sz="8000" b="1" dirty="0" smtClean="0">
                <a:solidFill>
                  <a:srgbClr val="F059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麼</a:t>
            </a:r>
            <a:r>
              <a:rPr lang="en-US" altLang="zh-TW" sz="8000" b="1" dirty="0" smtClean="0">
                <a:solidFill>
                  <a:srgbClr val="F059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914400" indent="-914400">
              <a:buFont typeface="+mj-lt"/>
              <a:buAutoNum type="alphaUcPeriod"/>
            </a:pPr>
            <a:r>
              <a:rPr lang="zh-TW" altLang="en-US" sz="7200" b="1" dirty="0" smtClean="0">
                <a:solidFill>
                  <a:srgbClr val="F0591C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水果</a:t>
            </a:r>
            <a:endParaRPr lang="en-US" altLang="zh-TW" sz="7200" b="1" dirty="0" smtClean="0">
              <a:solidFill>
                <a:srgbClr val="F0591C"/>
              </a:solidFill>
              <a:latin typeface="標楷體" panose="03000509000000000000" pitchFamily="65" charset="-120"/>
              <a:ea typeface="標楷體" panose="03000509000000000000" pitchFamily="65" charset="-120"/>
              <a:hlinkClick r:id="rId2" action="ppaction://hlinksldjump"/>
            </a:endParaRPr>
          </a:p>
          <a:p>
            <a:pPr marL="914400" indent="-914400">
              <a:buFont typeface="+mj-lt"/>
              <a:buAutoNum type="alphaUcPeriod"/>
            </a:pPr>
            <a:r>
              <a:rPr lang="zh-TW" altLang="en-US" sz="7200" b="1" dirty="0">
                <a:solidFill>
                  <a:srgbClr val="F0591C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昆蟲</a:t>
            </a:r>
            <a:endParaRPr lang="en-US" altLang="zh-TW" sz="7200" b="1" dirty="0">
              <a:solidFill>
                <a:srgbClr val="F0591C"/>
              </a:solidFill>
              <a:latin typeface="標楷體" panose="03000509000000000000" pitchFamily="65" charset="-120"/>
              <a:ea typeface="標楷體" panose="03000509000000000000" pitchFamily="65" charset="-120"/>
              <a:hlinkClick r:id="rId2" action="ppaction://hlinksldjump"/>
            </a:endParaRPr>
          </a:p>
          <a:p>
            <a:pPr marL="914400" indent="-914400">
              <a:buFont typeface="+mj-lt"/>
              <a:buAutoNum type="alphaUcPeriod"/>
            </a:pPr>
            <a:r>
              <a:rPr lang="zh-TW" altLang="en-US" sz="7200" b="1" dirty="0" smtClean="0">
                <a:solidFill>
                  <a:srgbClr val="F0591C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青蛙</a:t>
            </a:r>
            <a:endParaRPr lang="en-US" altLang="zh-TW" sz="7200" b="1" dirty="0">
              <a:solidFill>
                <a:srgbClr val="F0591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20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 rot="1490820">
            <a:off x="436121" y="3132197"/>
            <a:ext cx="7594955" cy="1143000"/>
          </a:xfrm>
        </p:spPr>
        <p:txBody>
          <a:bodyPr>
            <a:noAutofit/>
          </a:bodyPr>
          <a:lstStyle/>
          <a:p>
            <a:r>
              <a:rPr lang="en-US" altLang="zh-TW" sz="11500" b="1" dirty="0">
                <a:solidFill>
                  <a:srgbClr val="FF0000"/>
                </a:solidFill>
                <a:latin typeface="Jokerman" panose="04090605060D06020702" pitchFamily="82" charset="0"/>
              </a:rPr>
              <a:t>NONONO</a:t>
            </a:r>
            <a:endParaRPr lang="zh-TW" altLang="en-US" sz="11500" b="1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8236" y="4240628"/>
            <a:ext cx="351039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9900" dirty="0">
                <a:solidFill>
                  <a:srgbClr val="FF0000"/>
                </a:solidFill>
                <a:latin typeface="Jokerman" panose="04090605060D06020702" pitchFamily="82" charset="0"/>
              </a:rPr>
              <a:t>X</a:t>
            </a:r>
            <a:endParaRPr lang="zh-TW" altLang="en-US" sz="19900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40152" y="692696"/>
            <a:ext cx="2230098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19900" dirty="0">
                <a:solidFill>
                  <a:srgbClr val="FF0000"/>
                </a:solidFill>
                <a:latin typeface="Jokerman" panose="04090605060D06020702" pitchFamily="82" charset="0"/>
              </a:rPr>
              <a:t>X</a:t>
            </a:r>
            <a:endParaRPr lang="zh-TW" altLang="en-US" sz="19900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  <p:pic>
        <p:nvPicPr>
          <p:cNvPr id="8" name="圖片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224" y="5817983"/>
            <a:ext cx="108012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4301" y="1952497"/>
            <a:ext cx="6014678" cy="1368755"/>
          </a:xfrm>
        </p:spPr>
        <p:txBody>
          <a:bodyPr>
            <a:noAutofit/>
          </a:bodyPr>
          <a:lstStyle/>
          <a:p>
            <a:r>
              <a:rPr lang="en-US" altLang="zh-TW" sz="23900" b="1" dirty="0">
                <a:solidFill>
                  <a:srgbClr val="00B050"/>
                </a:solidFill>
                <a:latin typeface="Jokerman" panose="04090605060D06020702" pitchFamily="82" charset="0"/>
              </a:rPr>
              <a:t>YES</a:t>
            </a:r>
            <a:endParaRPr lang="zh-TW" altLang="en-US" sz="11500" b="1" dirty="0">
              <a:solidFill>
                <a:srgbClr val="00B050"/>
              </a:solidFill>
              <a:latin typeface="Jokerman" panose="04090605060D06020702" pitchFamily="82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 rot="241631">
            <a:off x="114177" y="4737940"/>
            <a:ext cx="29703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600" dirty="0">
                <a:solidFill>
                  <a:srgbClr val="00B050"/>
                </a:solidFill>
                <a:latin typeface="Jokerman" panose="04090605060D06020702" pitchFamily="82" charset="0"/>
              </a:rPr>
              <a:t>√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852936"/>
            <a:ext cx="342423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539" y="5850689"/>
            <a:ext cx="1452083" cy="94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9600" b="1" dirty="0" smtClean="0">
                <a:latin typeface="Jokerman" pitchFamily="82" charset="0"/>
              </a:rPr>
              <a:t>2.Q&amp;A</a:t>
            </a:r>
            <a:endParaRPr lang="zh-TW" altLang="en-US" sz="9600" b="1" dirty="0">
              <a:latin typeface="Jokerman" pitchFamily="8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08520" y="1447555"/>
            <a:ext cx="10081120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0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大卷尾會攻擊一些大型猛禽</a:t>
            </a:r>
            <a:endParaRPr lang="en-US" altLang="zh-TW" sz="6000" b="1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5500" b="1" dirty="0"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1115616" y="3429000"/>
            <a:ext cx="2304256" cy="20882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494936" y="3676065"/>
            <a:ext cx="154561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800" dirty="0" smtClean="0">
                <a:latin typeface="Jokerman" pitchFamily="82" charset="0"/>
                <a:hlinkClick r:id="rId2" action="ppaction://hlinksldjump"/>
              </a:rPr>
              <a:t>O</a:t>
            </a:r>
            <a:endParaRPr lang="zh-TW" altLang="en-US" dirty="0">
              <a:latin typeface="Jokerman" pitchFamily="82" charset="0"/>
            </a:endParaRPr>
          </a:p>
        </p:txBody>
      </p:sp>
      <p:sp>
        <p:nvSpPr>
          <p:cNvPr id="10" name="等腰三角形 9"/>
          <p:cNvSpPr/>
          <p:nvPr/>
        </p:nvSpPr>
        <p:spPr>
          <a:xfrm>
            <a:off x="5220072" y="3492823"/>
            <a:ext cx="2304256" cy="20882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724128" y="4062168"/>
            <a:ext cx="7920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dirty="0" smtClean="0">
                <a:latin typeface="Jokerman" pitchFamily="82" charset="0"/>
                <a:hlinkClick r:id="rId3" action="ppaction://hlinksldjump"/>
              </a:rPr>
              <a:t>X</a:t>
            </a:r>
            <a:endParaRPr lang="zh-TW" altLang="en-US" sz="11500" dirty="0"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 rot="1490820">
            <a:off x="1300849" y="2908866"/>
            <a:ext cx="8057180" cy="1143000"/>
          </a:xfrm>
        </p:spPr>
        <p:txBody>
          <a:bodyPr>
            <a:noAutofit/>
          </a:bodyPr>
          <a:lstStyle/>
          <a:p>
            <a:r>
              <a:rPr lang="en-US" altLang="zh-TW" sz="11500" b="1" dirty="0">
                <a:solidFill>
                  <a:srgbClr val="FF0000"/>
                </a:solidFill>
                <a:latin typeface="Jokerman" panose="04090605060D06020702" pitchFamily="82" charset="0"/>
              </a:rPr>
              <a:t>NONONO</a:t>
            </a:r>
            <a:endParaRPr lang="zh-TW" altLang="en-US" sz="11500" b="1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493658" y="3284984"/>
            <a:ext cx="351039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9900" dirty="0">
                <a:solidFill>
                  <a:srgbClr val="FF0000"/>
                </a:solidFill>
                <a:latin typeface="Jokerman" panose="04090605060D06020702" pitchFamily="82" charset="0"/>
              </a:rPr>
              <a:t>X</a:t>
            </a:r>
            <a:endParaRPr lang="zh-TW" altLang="en-US" sz="19900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06126" y="311422"/>
            <a:ext cx="2230098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9900" dirty="0">
                <a:solidFill>
                  <a:srgbClr val="FF0000"/>
                </a:solidFill>
                <a:latin typeface="Jokerman" panose="04090605060D06020702" pitchFamily="82" charset="0"/>
              </a:rPr>
              <a:t>X</a:t>
            </a:r>
            <a:endParaRPr lang="zh-TW" altLang="en-US" sz="19900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  <p:pic>
        <p:nvPicPr>
          <p:cNvPr id="8" name="圖片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224" y="5805264"/>
            <a:ext cx="108012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9854611">
            <a:off x="1779487" y="1928444"/>
            <a:ext cx="6172200" cy="1143000"/>
          </a:xfrm>
        </p:spPr>
        <p:txBody>
          <a:bodyPr>
            <a:noAutofit/>
          </a:bodyPr>
          <a:lstStyle/>
          <a:p>
            <a:r>
              <a:rPr lang="en-US" altLang="zh-TW" sz="23900" b="1" dirty="0">
                <a:solidFill>
                  <a:srgbClr val="00B050"/>
                </a:solidFill>
                <a:latin typeface="Jokerman" panose="04090605060D06020702" pitchFamily="82" charset="0"/>
              </a:rPr>
              <a:t>YES</a:t>
            </a:r>
            <a:endParaRPr lang="zh-TW" altLang="en-US" sz="11500" b="1" dirty="0">
              <a:solidFill>
                <a:srgbClr val="00B050"/>
              </a:solidFill>
              <a:latin typeface="Jokerman" panose="04090605060D06020702" pitchFamily="82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 rot="241631">
            <a:off x="114177" y="4737940"/>
            <a:ext cx="29703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600" dirty="0">
                <a:solidFill>
                  <a:srgbClr val="00B050"/>
                </a:solidFill>
                <a:latin typeface="Jokerman" panose="04090605060D06020702" pitchFamily="82" charset="0"/>
              </a:rPr>
              <a:t>√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078" y="3645024"/>
            <a:ext cx="342423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358" y="5854824"/>
            <a:ext cx="925916" cy="98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952" y="-30660"/>
            <a:ext cx="4583993" cy="687263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653258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9154" y="6553966"/>
            <a:ext cx="936104" cy="304034"/>
          </a:xfrm>
          <a:prstGeom prst="rect">
            <a:avLst/>
          </a:prstGeom>
        </p:spPr>
      </p:pic>
      <p:sp>
        <p:nvSpPr>
          <p:cNvPr id="7" name="太陽 6"/>
          <p:cNvSpPr/>
          <p:nvPr/>
        </p:nvSpPr>
        <p:spPr>
          <a:xfrm>
            <a:off x="2987824" y="1052736"/>
            <a:ext cx="3096344" cy="3312368"/>
          </a:xfrm>
          <a:prstGeom prst="sun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671900" y="234888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 smtClean="0">
                <a:solidFill>
                  <a:srgbClr val="00B0F0"/>
                </a:solidFill>
                <a:latin typeface="Jokerman" panose="04090605060D06020702" pitchFamily="82" charset="0"/>
                <a:ea typeface="標楷體" panose="03000509000000000000" pitchFamily="65" charset="-120"/>
              </a:rPr>
              <a:t>BYE</a:t>
            </a:r>
            <a:endParaRPr lang="zh-TW" altLang="en-US" sz="4000" dirty="0">
              <a:solidFill>
                <a:srgbClr val="00B0F0"/>
              </a:solidFill>
              <a:latin typeface="Jokerman" panose="04090605060D06020702" pitchFamily="82" charset="0"/>
              <a:ea typeface="標楷體" panose="03000509000000000000" pitchFamily="65" charset="-120"/>
            </a:endParaRPr>
          </a:p>
        </p:txBody>
      </p:sp>
      <p:sp>
        <p:nvSpPr>
          <p:cNvPr id="10" name="雲朵形 9"/>
          <p:cNvSpPr/>
          <p:nvPr/>
        </p:nvSpPr>
        <p:spPr>
          <a:xfrm>
            <a:off x="2715816" y="4262066"/>
            <a:ext cx="3096344" cy="2491535"/>
          </a:xfrm>
          <a:prstGeom prst="cloud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253022" y="4365104"/>
            <a:ext cx="43187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r>
              <a:rPr lang="en-US" altLang="zh-TW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悠遊飛羽樂園</a:t>
            </a:r>
            <a:r>
              <a:rPr lang="en-US" altLang="zh-TW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Ⅱ</a:t>
            </a:r>
          </a:p>
          <a:p>
            <a:r>
              <a:rPr lang="zh-TW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蓋幫傳奇</a:t>
            </a:r>
            <a:endParaRPr lang="en-US" altLang="zh-TW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維基百</a:t>
            </a:r>
            <a:r>
              <a:rPr lang="zh-TW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endParaRPr lang="en-US" altLang="zh-TW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台灣大學數位動物博物館</a:t>
            </a:r>
            <a:endParaRPr lang="en-US" altLang="zh-TW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  <a:p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28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440" y="5927237"/>
            <a:ext cx="517203" cy="9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6127339"/>
            <a:ext cx="718369" cy="71836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5956" y="-615957"/>
            <a:ext cx="3356992" cy="458890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118" y="6580"/>
            <a:ext cx="4588904" cy="335979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503" y="3338823"/>
            <a:ext cx="4588904" cy="351283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15" y="3356991"/>
            <a:ext cx="4546118" cy="3501009"/>
          </a:xfrm>
          <a:prstGeom prst="rect">
            <a:avLst/>
          </a:prstGeom>
        </p:spPr>
      </p:pic>
      <p:pic>
        <p:nvPicPr>
          <p:cNvPr id="8" name="圖片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5751139"/>
            <a:ext cx="713294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810" y="6184490"/>
            <a:ext cx="1073190" cy="6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610" y="6093480"/>
            <a:ext cx="771327" cy="7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2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5969321"/>
            <a:ext cx="959829" cy="88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4644008" y="1412776"/>
            <a:ext cx="2304256" cy="223224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22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自訂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95B3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217</Words>
  <Application>Microsoft Office PowerPoint</Application>
  <PresentationFormat>如螢幕大小 (4:3)</PresentationFormat>
  <Paragraphs>80</Paragraphs>
  <Slides>38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5" baseType="lpstr">
      <vt:lpstr>華康秀風體W3</vt:lpstr>
      <vt:lpstr>新細明體</vt:lpstr>
      <vt:lpstr>標楷體</vt:lpstr>
      <vt:lpstr>Arial</vt:lpstr>
      <vt:lpstr>Calibri</vt:lpstr>
      <vt:lpstr>Jokerman</vt:lpstr>
      <vt:lpstr>Office 佈景主題</vt:lpstr>
      <vt:lpstr>空中警察</vt:lpstr>
      <vt:lpstr>目錄</vt:lpstr>
      <vt:lpstr>食物: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生態:</vt:lpstr>
      <vt:lpstr>分布地: </vt:lpstr>
      <vt:lpstr>PowerPoint 簡報</vt:lpstr>
      <vt:lpstr>外觀:</vt:lpstr>
      <vt:lpstr>PowerPoint 簡報</vt:lpstr>
      <vt:lpstr>高強的飛行技巧</vt:lpstr>
      <vt:lpstr>來去洗身體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築巢位置: </vt:lpstr>
      <vt:lpstr>PowerPoint 簡報</vt:lpstr>
      <vt:lpstr>PowerPoint 簡報</vt:lpstr>
      <vt:lpstr>童謠-1</vt:lpstr>
      <vt:lpstr>童謠-2</vt:lpstr>
      <vt:lpstr>故事↑</vt:lpstr>
      <vt:lpstr>PowerPoint 簡報</vt:lpstr>
      <vt:lpstr>1.Q&amp;A</vt:lpstr>
      <vt:lpstr>NONONO</vt:lpstr>
      <vt:lpstr>YES</vt:lpstr>
      <vt:lpstr>2.Q&amp;A</vt:lpstr>
      <vt:lpstr>NONONO</vt:lpstr>
      <vt:lpstr>YES</vt:lpstr>
      <vt:lpstr>PowerPoint 簡報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空中警察</dc:title>
  <dc:creator>user</dc:creator>
  <cp:lastModifiedBy>panda</cp:lastModifiedBy>
  <cp:revision>55</cp:revision>
  <dcterms:created xsi:type="dcterms:W3CDTF">2017-05-07T05:24:42Z</dcterms:created>
  <dcterms:modified xsi:type="dcterms:W3CDTF">2017-06-07T15:21:44Z</dcterms:modified>
</cp:coreProperties>
</file>