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CC8AC8-7AF3-4375-840A-94CDBD5EA306}" v="69" dt="2020-02-26T14:12:47.707"/>
    <p1510:client id="{BE310E07-4A45-4463-920F-6369A9856EC4}" v="978" dt="2020-02-26T13:55:08.7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3" autoAdjust="0"/>
    <p:restoredTop sz="94660"/>
  </p:normalViewPr>
  <p:slideViewPr>
    <p:cSldViewPr snapToGrid="0">
      <p:cViewPr varScale="1">
        <p:scale>
          <a:sx n="63" d="100"/>
          <a:sy n="63" d="100"/>
        </p:scale>
        <p:origin x="8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來賓使用者" userId="2e6bdadf670f33ed" providerId="Windows Live" clId="Web-{BE310E07-4A45-4463-920F-6369A9856EC4}"/>
    <pc:docChg chg="addSld delSld modSld addMainMaster delMainMaster">
      <pc:chgData name="來賓使用者" userId="2e6bdadf670f33ed" providerId="Windows Live" clId="Web-{BE310E07-4A45-4463-920F-6369A9856EC4}" dt="2020-02-26T13:55:08.767" v="978" actId="14100"/>
      <pc:docMkLst>
        <pc:docMk/>
      </pc:docMkLst>
      <pc:sldChg chg="addSp modSp mod setBg modClrScheme setClrOvrMap chgLayout">
        <pc:chgData name="來賓使用者" userId="2e6bdadf670f33ed" providerId="Windows Live" clId="Web-{BE310E07-4A45-4463-920F-6369A9856EC4}" dt="2020-02-26T13:14:56.935" v="51"/>
        <pc:sldMkLst>
          <pc:docMk/>
          <pc:sldMk cId="2592129946" sldId="256"/>
        </pc:sldMkLst>
        <pc:spChg chg="mod">
          <ac:chgData name="來賓使用者" userId="2e6bdadf670f33ed" providerId="Windows Live" clId="Web-{BE310E07-4A45-4463-920F-6369A9856EC4}" dt="2020-02-26T13:14:56.935" v="51"/>
          <ac:spMkLst>
            <pc:docMk/>
            <pc:sldMk cId="2592129946" sldId="256"/>
            <ac:spMk id="2" creationId="{00000000-0000-0000-0000-000000000000}"/>
          </ac:spMkLst>
        </pc:spChg>
        <pc:spChg chg="mod">
          <ac:chgData name="來賓使用者" userId="2e6bdadf670f33ed" providerId="Windows Live" clId="Web-{BE310E07-4A45-4463-920F-6369A9856EC4}" dt="2020-02-26T13:14:56.935" v="51"/>
          <ac:spMkLst>
            <pc:docMk/>
            <pc:sldMk cId="2592129946" sldId="256"/>
            <ac:spMk id="3" creationId="{00000000-0000-0000-0000-000000000000}"/>
          </ac:spMkLst>
        </pc:spChg>
        <pc:spChg chg="add">
          <ac:chgData name="來賓使用者" userId="2e6bdadf670f33ed" providerId="Windows Live" clId="Web-{BE310E07-4A45-4463-920F-6369A9856EC4}" dt="2020-02-26T13:14:56.935" v="51"/>
          <ac:spMkLst>
            <pc:docMk/>
            <pc:sldMk cId="2592129946" sldId="256"/>
            <ac:spMk id="9" creationId="{727F3F19-5A4B-42AD-9A79-B8279086A6FC}"/>
          </ac:spMkLst>
        </pc:spChg>
        <pc:spChg chg="add">
          <ac:chgData name="來賓使用者" userId="2e6bdadf670f33ed" providerId="Windows Live" clId="Web-{BE310E07-4A45-4463-920F-6369A9856EC4}" dt="2020-02-26T13:14:56.935" v="51"/>
          <ac:spMkLst>
            <pc:docMk/>
            <pc:sldMk cId="2592129946" sldId="256"/>
            <ac:spMk id="11" creationId="{8202C37C-3123-4850-965F-F823CD438B52}"/>
          </ac:spMkLst>
        </pc:spChg>
        <pc:picChg chg="add">
          <ac:chgData name="來賓使用者" userId="2e6bdadf670f33ed" providerId="Windows Live" clId="Web-{BE310E07-4A45-4463-920F-6369A9856EC4}" dt="2020-02-26T13:14:56.935" v="51"/>
          <ac:picMkLst>
            <pc:docMk/>
            <pc:sldMk cId="2592129946" sldId="256"/>
            <ac:picMk id="4" creationId="{85155477-3A83-43C6-8DA3-177D6DFE5B5B}"/>
          </ac:picMkLst>
        </pc:picChg>
      </pc:sldChg>
      <pc:sldChg chg="new del">
        <pc:chgData name="來賓使用者" userId="2e6bdadf670f33ed" providerId="Windows Live" clId="Web-{BE310E07-4A45-4463-920F-6369A9856EC4}" dt="2020-02-26T13:16:18.560" v="53"/>
        <pc:sldMkLst>
          <pc:docMk/>
          <pc:sldMk cId="1441098996" sldId="257"/>
        </pc:sldMkLst>
      </pc:sldChg>
      <pc:sldChg chg="modSp new">
        <pc:chgData name="來賓使用者" userId="2e6bdadf670f33ed" providerId="Windows Live" clId="Web-{BE310E07-4A45-4463-920F-6369A9856EC4}" dt="2020-02-26T13:55:08.767" v="978" actId="14100"/>
        <pc:sldMkLst>
          <pc:docMk/>
          <pc:sldMk cId="4096791583" sldId="257"/>
        </pc:sldMkLst>
        <pc:spChg chg="mod">
          <ac:chgData name="來賓使用者" userId="2e6bdadf670f33ed" providerId="Windows Live" clId="Web-{BE310E07-4A45-4463-920F-6369A9856EC4}" dt="2020-02-26T13:55:08.767" v="978" actId="14100"/>
          <ac:spMkLst>
            <pc:docMk/>
            <pc:sldMk cId="4096791583" sldId="257"/>
            <ac:spMk id="2" creationId="{44E198AE-6A9B-4463-9454-E62DA8B92379}"/>
          </ac:spMkLst>
        </pc:spChg>
        <pc:spChg chg="mod">
          <ac:chgData name="來賓使用者" userId="2e6bdadf670f33ed" providerId="Windows Live" clId="Web-{BE310E07-4A45-4463-920F-6369A9856EC4}" dt="2020-02-26T13:55:02.501" v="977" actId="14100"/>
          <ac:spMkLst>
            <pc:docMk/>
            <pc:sldMk cId="4096791583" sldId="257"/>
            <ac:spMk id="3" creationId="{05CBA0DA-BF4A-4D20-8811-9171719BB360}"/>
          </ac:spMkLst>
        </pc:spChg>
      </pc:sldChg>
      <pc:sldMasterChg chg="del delSldLayout">
        <pc:chgData name="來賓使用者" userId="2e6bdadf670f33ed" providerId="Windows Live" clId="Web-{BE310E07-4A45-4463-920F-6369A9856EC4}" dt="2020-02-26T13:14:56.935" v="51"/>
        <pc:sldMasterMkLst>
          <pc:docMk/>
          <pc:sldMasterMk cId="3221134675" sldId="2147483648"/>
        </pc:sldMasterMkLst>
        <pc:sldLayoutChg chg="del">
          <pc:chgData name="來賓使用者" userId="2e6bdadf670f33ed" providerId="Windows Live" clId="Web-{BE310E07-4A45-4463-920F-6369A9856EC4}" dt="2020-02-26T13:14:56.935" v="51"/>
          <pc:sldLayoutMkLst>
            <pc:docMk/>
            <pc:sldMasterMk cId="3221134675" sldId="2147483648"/>
            <pc:sldLayoutMk cId="1334484747" sldId="2147483649"/>
          </pc:sldLayoutMkLst>
        </pc:sldLayoutChg>
        <pc:sldLayoutChg chg="del">
          <pc:chgData name="來賓使用者" userId="2e6bdadf670f33ed" providerId="Windows Live" clId="Web-{BE310E07-4A45-4463-920F-6369A9856EC4}" dt="2020-02-26T13:14:56.935" v="51"/>
          <pc:sldLayoutMkLst>
            <pc:docMk/>
            <pc:sldMasterMk cId="3221134675" sldId="2147483648"/>
            <pc:sldLayoutMk cId="2392236802" sldId="2147483650"/>
          </pc:sldLayoutMkLst>
        </pc:sldLayoutChg>
        <pc:sldLayoutChg chg="del">
          <pc:chgData name="來賓使用者" userId="2e6bdadf670f33ed" providerId="Windows Live" clId="Web-{BE310E07-4A45-4463-920F-6369A9856EC4}" dt="2020-02-26T13:14:56.935" v="51"/>
          <pc:sldLayoutMkLst>
            <pc:docMk/>
            <pc:sldMasterMk cId="3221134675" sldId="2147483648"/>
            <pc:sldLayoutMk cId="2154042259" sldId="2147483651"/>
          </pc:sldLayoutMkLst>
        </pc:sldLayoutChg>
        <pc:sldLayoutChg chg="del">
          <pc:chgData name="來賓使用者" userId="2e6bdadf670f33ed" providerId="Windows Live" clId="Web-{BE310E07-4A45-4463-920F-6369A9856EC4}" dt="2020-02-26T13:14:56.935" v="51"/>
          <pc:sldLayoutMkLst>
            <pc:docMk/>
            <pc:sldMasterMk cId="3221134675" sldId="2147483648"/>
            <pc:sldLayoutMk cId="597651056" sldId="2147483652"/>
          </pc:sldLayoutMkLst>
        </pc:sldLayoutChg>
        <pc:sldLayoutChg chg="del">
          <pc:chgData name="來賓使用者" userId="2e6bdadf670f33ed" providerId="Windows Live" clId="Web-{BE310E07-4A45-4463-920F-6369A9856EC4}" dt="2020-02-26T13:14:56.935" v="51"/>
          <pc:sldLayoutMkLst>
            <pc:docMk/>
            <pc:sldMasterMk cId="3221134675" sldId="2147483648"/>
            <pc:sldLayoutMk cId="1644048710" sldId="2147483653"/>
          </pc:sldLayoutMkLst>
        </pc:sldLayoutChg>
        <pc:sldLayoutChg chg="del">
          <pc:chgData name="來賓使用者" userId="2e6bdadf670f33ed" providerId="Windows Live" clId="Web-{BE310E07-4A45-4463-920F-6369A9856EC4}" dt="2020-02-26T13:14:56.935" v="51"/>
          <pc:sldLayoutMkLst>
            <pc:docMk/>
            <pc:sldMasterMk cId="3221134675" sldId="2147483648"/>
            <pc:sldLayoutMk cId="1864656770" sldId="2147483654"/>
          </pc:sldLayoutMkLst>
        </pc:sldLayoutChg>
        <pc:sldLayoutChg chg="del">
          <pc:chgData name="來賓使用者" userId="2e6bdadf670f33ed" providerId="Windows Live" clId="Web-{BE310E07-4A45-4463-920F-6369A9856EC4}" dt="2020-02-26T13:14:56.935" v="51"/>
          <pc:sldLayoutMkLst>
            <pc:docMk/>
            <pc:sldMasterMk cId="3221134675" sldId="2147483648"/>
            <pc:sldLayoutMk cId="3410961386" sldId="2147483655"/>
          </pc:sldLayoutMkLst>
        </pc:sldLayoutChg>
        <pc:sldLayoutChg chg="del">
          <pc:chgData name="來賓使用者" userId="2e6bdadf670f33ed" providerId="Windows Live" clId="Web-{BE310E07-4A45-4463-920F-6369A9856EC4}" dt="2020-02-26T13:14:56.935" v="51"/>
          <pc:sldLayoutMkLst>
            <pc:docMk/>
            <pc:sldMasterMk cId="3221134675" sldId="2147483648"/>
            <pc:sldLayoutMk cId="361526853" sldId="2147483656"/>
          </pc:sldLayoutMkLst>
        </pc:sldLayoutChg>
        <pc:sldLayoutChg chg="del">
          <pc:chgData name="來賓使用者" userId="2e6bdadf670f33ed" providerId="Windows Live" clId="Web-{BE310E07-4A45-4463-920F-6369A9856EC4}" dt="2020-02-26T13:14:56.935" v="51"/>
          <pc:sldLayoutMkLst>
            <pc:docMk/>
            <pc:sldMasterMk cId="3221134675" sldId="2147483648"/>
            <pc:sldLayoutMk cId="3012263201" sldId="2147483657"/>
          </pc:sldLayoutMkLst>
        </pc:sldLayoutChg>
        <pc:sldLayoutChg chg="del">
          <pc:chgData name="來賓使用者" userId="2e6bdadf670f33ed" providerId="Windows Live" clId="Web-{BE310E07-4A45-4463-920F-6369A9856EC4}" dt="2020-02-26T13:14:56.935" v="51"/>
          <pc:sldLayoutMkLst>
            <pc:docMk/>
            <pc:sldMasterMk cId="3221134675" sldId="2147483648"/>
            <pc:sldLayoutMk cId="118045649" sldId="2147483658"/>
          </pc:sldLayoutMkLst>
        </pc:sldLayoutChg>
        <pc:sldLayoutChg chg="del">
          <pc:chgData name="來賓使用者" userId="2e6bdadf670f33ed" providerId="Windows Live" clId="Web-{BE310E07-4A45-4463-920F-6369A9856EC4}" dt="2020-02-26T13:14:56.935" v="51"/>
          <pc:sldLayoutMkLst>
            <pc:docMk/>
            <pc:sldMasterMk cId="3221134675" sldId="2147483648"/>
            <pc:sldLayoutMk cId="4095651481" sldId="2147483659"/>
          </pc:sldLayoutMkLst>
        </pc:sldLayoutChg>
      </pc:sldMasterChg>
      <pc:sldMasterChg chg="add replId addSldLayout">
        <pc:chgData name="來賓使用者" userId="2e6bdadf670f33ed" providerId="Windows Live" clId="Web-{BE310E07-4A45-4463-920F-6369A9856EC4}" dt="2020-02-26T13:14:56.935" v="51"/>
        <pc:sldMasterMkLst>
          <pc:docMk/>
          <pc:sldMasterMk cId="864700359" sldId="2147483660"/>
        </pc:sldMasterMkLst>
        <pc:sldLayoutChg chg="add">
          <pc:chgData name="來賓使用者" userId="2e6bdadf670f33ed" providerId="Windows Live" clId="Web-{BE310E07-4A45-4463-920F-6369A9856EC4}" dt="2020-02-26T13:14:56.935" v="51"/>
          <pc:sldLayoutMkLst>
            <pc:docMk/>
            <pc:sldMasterMk cId="864700359" sldId="2147483660"/>
            <pc:sldLayoutMk cId="1525163888" sldId="2147483661"/>
          </pc:sldLayoutMkLst>
        </pc:sldLayoutChg>
        <pc:sldLayoutChg chg="add">
          <pc:chgData name="來賓使用者" userId="2e6bdadf670f33ed" providerId="Windows Live" clId="Web-{BE310E07-4A45-4463-920F-6369A9856EC4}" dt="2020-02-26T13:14:56.935" v="51"/>
          <pc:sldLayoutMkLst>
            <pc:docMk/>
            <pc:sldMasterMk cId="864700359" sldId="2147483660"/>
            <pc:sldLayoutMk cId="3971631638" sldId="2147483662"/>
          </pc:sldLayoutMkLst>
        </pc:sldLayoutChg>
        <pc:sldLayoutChg chg="add replId">
          <pc:chgData name="來賓使用者" userId="2e6bdadf670f33ed" providerId="Windows Live" clId="Web-{BE310E07-4A45-4463-920F-6369A9856EC4}" dt="2020-02-26T13:14:56.935" v="51"/>
          <pc:sldLayoutMkLst>
            <pc:docMk/>
            <pc:sldMasterMk cId="864700359" sldId="2147483660"/>
            <pc:sldLayoutMk cId="2658435777" sldId="2147483663"/>
          </pc:sldLayoutMkLst>
        </pc:sldLayoutChg>
        <pc:sldLayoutChg chg="add replId">
          <pc:chgData name="來賓使用者" userId="2e6bdadf670f33ed" providerId="Windows Live" clId="Web-{BE310E07-4A45-4463-920F-6369A9856EC4}" dt="2020-02-26T13:14:56.935" v="51"/>
          <pc:sldLayoutMkLst>
            <pc:docMk/>
            <pc:sldMasterMk cId="864700359" sldId="2147483660"/>
            <pc:sldLayoutMk cId="3837596189" sldId="2147483664"/>
          </pc:sldLayoutMkLst>
        </pc:sldLayoutChg>
        <pc:sldLayoutChg chg="add replId">
          <pc:chgData name="來賓使用者" userId="2e6bdadf670f33ed" providerId="Windows Live" clId="Web-{BE310E07-4A45-4463-920F-6369A9856EC4}" dt="2020-02-26T13:14:56.935" v="51"/>
          <pc:sldLayoutMkLst>
            <pc:docMk/>
            <pc:sldMasterMk cId="864700359" sldId="2147483660"/>
            <pc:sldLayoutMk cId="1166043496" sldId="2147483665"/>
          </pc:sldLayoutMkLst>
        </pc:sldLayoutChg>
        <pc:sldLayoutChg chg="add replId">
          <pc:chgData name="來賓使用者" userId="2e6bdadf670f33ed" providerId="Windows Live" clId="Web-{BE310E07-4A45-4463-920F-6369A9856EC4}" dt="2020-02-26T13:14:56.935" v="51"/>
          <pc:sldLayoutMkLst>
            <pc:docMk/>
            <pc:sldMasterMk cId="864700359" sldId="2147483660"/>
            <pc:sldLayoutMk cId="2990274391" sldId="2147483666"/>
          </pc:sldLayoutMkLst>
        </pc:sldLayoutChg>
        <pc:sldLayoutChg chg="add replId">
          <pc:chgData name="來賓使用者" userId="2e6bdadf670f33ed" providerId="Windows Live" clId="Web-{BE310E07-4A45-4463-920F-6369A9856EC4}" dt="2020-02-26T13:14:56.935" v="51"/>
          <pc:sldLayoutMkLst>
            <pc:docMk/>
            <pc:sldMasterMk cId="864700359" sldId="2147483660"/>
            <pc:sldLayoutMk cId="3357152255" sldId="2147483667"/>
          </pc:sldLayoutMkLst>
        </pc:sldLayoutChg>
        <pc:sldLayoutChg chg="add replId">
          <pc:chgData name="來賓使用者" userId="2e6bdadf670f33ed" providerId="Windows Live" clId="Web-{BE310E07-4A45-4463-920F-6369A9856EC4}" dt="2020-02-26T13:14:56.935" v="51"/>
          <pc:sldLayoutMkLst>
            <pc:docMk/>
            <pc:sldMasterMk cId="864700359" sldId="2147483660"/>
            <pc:sldLayoutMk cId="3388766860" sldId="2147483668"/>
          </pc:sldLayoutMkLst>
        </pc:sldLayoutChg>
        <pc:sldLayoutChg chg="add replId">
          <pc:chgData name="來賓使用者" userId="2e6bdadf670f33ed" providerId="Windows Live" clId="Web-{BE310E07-4A45-4463-920F-6369A9856EC4}" dt="2020-02-26T13:14:56.935" v="51"/>
          <pc:sldLayoutMkLst>
            <pc:docMk/>
            <pc:sldMasterMk cId="864700359" sldId="2147483660"/>
            <pc:sldLayoutMk cId="3262886023" sldId="2147483669"/>
          </pc:sldLayoutMkLst>
        </pc:sldLayoutChg>
        <pc:sldLayoutChg chg="add replId">
          <pc:chgData name="來賓使用者" userId="2e6bdadf670f33ed" providerId="Windows Live" clId="Web-{BE310E07-4A45-4463-920F-6369A9856EC4}" dt="2020-02-26T13:14:56.935" v="51"/>
          <pc:sldLayoutMkLst>
            <pc:docMk/>
            <pc:sldMasterMk cId="864700359" sldId="2147483660"/>
            <pc:sldLayoutMk cId="2465299913" sldId="2147483670"/>
          </pc:sldLayoutMkLst>
        </pc:sldLayoutChg>
        <pc:sldLayoutChg chg="add replId">
          <pc:chgData name="來賓使用者" userId="2e6bdadf670f33ed" providerId="Windows Live" clId="Web-{BE310E07-4A45-4463-920F-6369A9856EC4}" dt="2020-02-26T13:14:56.935" v="51"/>
          <pc:sldLayoutMkLst>
            <pc:docMk/>
            <pc:sldMasterMk cId="864700359" sldId="2147483660"/>
            <pc:sldLayoutMk cId="2936073706" sldId="2147483671"/>
          </pc:sldLayoutMkLst>
        </pc:sldLayoutChg>
        <pc:sldLayoutChg chg="add replId">
          <pc:chgData name="來賓使用者" userId="2e6bdadf670f33ed" providerId="Windows Live" clId="Web-{BE310E07-4A45-4463-920F-6369A9856EC4}" dt="2020-02-26T13:14:56.935" v="51"/>
          <pc:sldLayoutMkLst>
            <pc:docMk/>
            <pc:sldMasterMk cId="864700359" sldId="2147483660"/>
            <pc:sldLayoutMk cId="784784858" sldId="2147483672"/>
          </pc:sldLayoutMkLst>
        </pc:sldLayoutChg>
      </pc:sldMasterChg>
    </pc:docChg>
  </pc:docChgLst>
  <pc:docChgLst>
    <pc:chgData name="來賓使用者" userId="2e6bdadf670f33ed" providerId="Windows Live" clId="Web-{31CC8AC8-7AF3-4375-840A-94CDBD5EA306}"/>
    <pc:docChg chg="addSld delSld modSld">
      <pc:chgData name="來賓使用者" userId="2e6bdadf670f33ed" providerId="Windows Live" clId="Web-{31CC8AC8-7AF3-4375-840A-94CDBD5EA306}" dt="2020-02-26T14:12:47.707" v="72" actId="20577"/>
      <pc:docMkLst>
        <pc:docMk/>
      </pc:docMkLst>
      <pc:sldChg chg="modSp">
        <pc:chgData name="來賓使用者" userId="2e6bdadf670f33ed" providerId="Windows Live" clId="Web-{31CC8AC8-7AF3-4375-840A-94CDBD5EA306}" dt="2020-02-26T14:02:27.982" v="34" actId="20577"/>
        <pc:sldMkLst>
          <pc:docMk/>
          <pc:sldMk cId="2592129946" sldId="256"/>
        </pc:sldMkLst>
        <pc:spChg chg="mod">
          <ac:chgData name="來賓使用者" userId="2e6bdadf670f33ed" providerId="Windows Live" clId="Web-{31CC8AC8-7AF3-4375-840A-94CDBD5EA306}" dt="2020-02-26T14:02:27.982" v="34" actId="20577"/>
          <ac:spMkLst>
            <pc:docMk/>
            <pc:sldMk cId="2592129946" sldId="256"/>
            <ac:spMk id="3" creationId="{00000000-0000-0000-0000-000000000000}"/>
          </ac:spMkLst>
        </pc:spChg>
      </pc:sldChg>
      <pc:sldChg chg="addSp modSp mod setBg">
        <pc:chgData name="來賓使用者" userId="2e6bdadf670f33ed" providerId="Windows Live" clId="Web-{31CC8AC8-7AF3-4375-840A-94CDBD5EA306}" dt="2020-02-26T14:12:47.691" v="71" actId="20577"/>
        <pc:sldMkLst>
          <pc:docMk/>
          <pc:sldMk cId="4096791583" sldId="257"/>
        </pc:sldMkLst>
        <pc:spChg chg="mod">
          <ac:chgData name="來賓使用者" userId="2e6bdadf670f33ed" providerId="Windows Live" clId="Web-{31CC8AC8-7AF3-4375-840A-94CDBD5EA306}" dt="2020-02-26T14:11:02.315" v="57"/>
          <ac:spMkLst>
            <pc:docMk/>
            <pc:sldMk cId="4096791583" sldId="257"/>
            <ac:spMk id="2" creationId="{44E198AE-6A9B-4463-9454-E62DA8B92379}"/>
          </ac:spMkLst>
        </pc:spChg>
        <pc:spChg chg="mod">
          <ac:chgData name="來賓使用者" userId="2e6bdadf670f33ed" providerId="Windows Live" clId="Web-{31CC8AC8-7AF3-4375-840A-94CDBD5EA306}" dt="2020-02-26T14:12:47.691" v="71" actId="20577"/>
          <ac:spMkLst>
            <pc:docMk/>
            <pc:sldMk cId="4096791583" sldId="257"/>
            <ac:spMk id="3" creationId="{05CBA0DA-BF4A-4D20-8811-9171719BB360}"/>
          </ac:spMkLst>
        </pc:spChg>
        <pc:spChg chg="add">
          <ac:chgData name="來賓使用者" userId="2e6bdadf670f33ed" providerId="Windows Live" clId="Web-{31CC8AC8-7AF3-4375-840A-94CDBD5EA306}" dt="2020-02-26T14:11:02.315" v="57"/>
          <ac:spMkLst>
            <pc:docMk/>
            <pc:sldMk cId="4096791583" sldId="257"/>
            <ac:spMk id="8" creationId="{17718681-A12E-49D6-9925-DD7C68176D61}"/>
          </ac:spMkLst>
        </pc:spChg>
        <pc:spChg chg="add">
          <ac:chgData name="來賓使用者" userId="2e6bdadf670f33ed" providerId="Windows Live" clId="Web-{31CC8AC8-7AF3-4375-840A-94CDBD5EA306}" dt="2020-02-26T14:11:02.315" v="57"/>
          <ac:spMkLst>
            <pc:docMk/>
            <pc:sldMk cId="4096791583" sldId="257"/>
            <ac:spMk id="10" creationId="{FBD77573-9EF2-4C35-8285-A1CF6FBB0EA5}"/>
          </ac:spMkLst>
        </pc:spChg>
      </pc:sldChg>
      <pc:sldChg chg="addSp delSp modSp new mod setBg setClrOvrMap">
        <pc:chgData name="來賓使用者" userId="2e6bdadf670f33ed" providerId="Windows Live" clId="Web-{31CC8AC8-7AF3-4375-840A-94CDBD5EA306}" dt="2020-02-26T14:10:44.987" v="56" actId="1076"/>
        <pc:sldMkLst>
          <pc:docMk/>
          <pc:sldMk cId="2307284623" sldId="258"/>
        </pc:sldMkLst>
        <pc:spChg chg="mod">
          <ac:chgData name="來賓使用者" userId="2e6bdadf670f33ed" providerId="Windows Live" clId="Web-{31CC8AC8-7AF3-4375-840A-94CDBD5EA306}" dt="2020-02-26T14:09:24.971" v="48"/>
          <ac:spMkLst>
            <pc:docMk/>
            <pc:sldMk cId="2307284623" sldId="258"/>
            <ac:spMk id="2" creationId="{6038F20C-CFA1-4D9A-AD11-48190E5A292E}"/>
          </ac:spMkLst>
        </pc:spChg>
        <pc:spChg chg="mod ord">
          <ac:chgData name="來賓使用者" userId="2e6bdadf670f33ed" providerId="Windows Live" clId="Web-{31CC8AC8-7AF3-4375-840A-94CDBD5EA306}" dt="2020-02-26T14:10:44.987" v="56" actId="1076"/>
          <ac:spMkLst>
            <pc:docMk/>
            <pc:sldMk cId="2307284623" sldId="258"/>
            <ac:spMk id="3" creationId="{FEAEA51C-077C-46D7-B708-8EC5873A5AF5}"/>
          </ac:spMkLst>
        </pc:spChg>
        <pc:spChg chg="add del">
          <ac:chgData name="來賓使用者" userId="2e6bdadf670f33ed" providerId="Windows Live" clId="Web-{31CC8AC8-7AF3-4375-840A-94CDBD5EA306}" dt="2020-02-26T14:09:24.971" v="47"/>
          <ac:spMkLst>
            <pc:docMk/>
            <pc:sldMk cId="2307284623" sldId="258"/>
            <ac:spMk id="6" creationId="{F34100BD-773A-4822-A05B-AEB7D41E9A3F}"/>
          </ac:spMkLst>
        </pc:spChg>
        <pc:spChg chg="add del">
          <ac:chgData name="來賓使用者" userId="2e6bdadf670f33ed" providerId="Windows Live" clId="Web-{31CC8AC8-7AF3-4375-840A-94CDBD5EA306}" dt="2020-02-26T14:09:24.971" v="47"/>
          <ac:spMkLst>
            <pc:docMk/>
            <pc:sldMk cId="2307284623" sldId="258"/>
            <ac:spMk id="7" creationId="{EA2AEA56-4902-4CC1-A43B-1AC27C88CB90}"/>
          </ac:spMkLst>
        </pc:spChg>
        <pc:spChg chg="add">
          <ac:chgData name="來賓使用者" userId="2e6bdadf670f33ed" providerId="Windows Live" clId="Web-{31CC8AC8-7AF3-4375-840A-94CDBD5EA306}" dt="2020-02-26T14:09:24.971" v="48"/>
          <ac:spMkLst>
            <pc:docMk/>
            <pc:sldMk cId="2307284623" sldId="258"/>
            <ac:spMk id="8" creationId="{85F55C16-BC21-49EF-A4FF-C3155BB93BD3}"/>
          </ac:spMkLst>
        </pc:spChg>
        <pc:spChg chg="add del">
          <ac:chgData name="來賓使用者" userId="2e6bdadf670f33ed" providerId="Windows Live" clId="Web-{31CC8AC8-7AF3-4375-840A-94CDBD5EA306}" dt="2020-02-26T14:09:22.502" v="45"/>
          <ac:spMkLst>
            <pc:docMk/>
            <pc:sldMk cId="2307284623" sldId="258"/>
            <ac:spMk id="9" creationId="{85F55C16-BC21-49EF-A4FF-C3155BB93BD3}"/>
          </ac:spMkLst>
        </pc:spChg>
        <pc:spChg chg="add">
          <ac:chgData name="來賓使用者" userId="2e6bdadf670f33ed" providerId="Windows Live" clId="Web-{31CC8AC8-7AF3-4375-840A-94CDBD5EA306}" dt="2020-02-26T14:09:24.971" v="48"/>
          <ac:spMkLst>
            <pc:docMk/>
            <pc:sldMk cId="2307284623" sldId="258"/>
            <ac:spMk id="10" creationId="{0C5F069E-AFE6-4825-8945-46F2918A5019}"/>
          </ac:spMkLst>
        </pc:spChg>
        <pc:spChg chg="add del">
          <ac:chgData name="來賓使用者" userId="2e6bdadf670f33ed" providerId="Windows Live" clId="Web-{31CC8AC8-7AF3-4375-840A-94CDBD5EA306}" dt="2020-02-26T14:09:22.502" v="45"/>
          <ac:spMkLst>
            <pc:docMk/>
            <pc:sldMk cId="2307284623" sldId="258"/>
            <ac:spMk id="11" creationId="{0C5F069E-AFE6-4825-8945-46F2918A5019}"/>
          </ac:spMkLst>
        </pc:spChg>
        <pc:picChg chg="add mod">
          <ac:chgData name="來賓使用者" userId="2e6bdadf670f33ed" providerId="Windows Live" clId="Web-{31CC8AC8-7AF3-4375-840A-94CDBD5EA306}" dt="2020-02-26T14:09:24.971" v="48"/>
          <ac:picMkLst>
            <pc:docMk/>
            <pc:sldMk cId="2307284623" sldId="258"/>
            <ac:picMk id="4" creationId="{D24A6DB7-C3E9-47FF-804A-2BF9F4348439}"/>
          </ac:picMkLst>
        </pc:picChg>
      </pc:sldChg>
      <pc:sldChg chg="modSp new del">
        <pc:chgData name="來賓使用者" userId="2e6bdadf670f33ed" providerId="Windows Live" clId="Web-{31CC8AC8-7AF3-4375-840A-94CDBD5EA306}" dt="2020-02-26T14:03:26.889" v="39"/>
        <pc:sldMkLst>
          <pc:docMk/>
          <pc:sldMk cId="1218039144" sldId="259"/>
        </pc:sldMkLst>
        <pc:spChg chg="mod">
          <ac:chgData name="來賓使用者" userId="2e6bdadf670f33ed" providerId="Windows Live" clId="Web-{31CC8AC8-7AF3-4375-840A-94CDBD5EA306}" dt="2020-02-26T14:00:15.027" v="30" actId="20577"/>
          <ac:spMkLst>
            <pc:docMk/>
            <pc:sldMk cId="1218039144" sldId="259"/>
            <ac:spMk id="2" creationId="{85F909A0-643C-41C6-B0F1-B0872B4457B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84784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58435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25163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71631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36073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46529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62886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388766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357152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90274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166043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3/2/2020</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37596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3/2/2020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864700359"/>
      </p:ext>
    </p:extLst>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1" r:id="rId11"/>
    <p:sldLayoutId id="2147483662"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7F3F19-5A4B-42AD-9A79-B8279086A6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5155477-3A83-43C6-8DA3-177D6DFE5B5B}"/>
              </a:ext>
            </a:extLst>
          </p:cNvPr>
          <p:cNvPicPr>
            <a:picLocks noChangeAspect="1"/>
          </p:cNvPicPr>
          <p:nvPr/>
        </p:nvPicPr>
        <p:blipFill rotWithShape="1">
          <a:blip r:embed="rId2"/>
          <a:srcRect r="-2" b="15292"/>
          <a:stretch/>
        </p:blipFill>
        <p:spPr>
          <a:xfrm>
            <a:off x="20" y="10"/>
            <a:ext cx="12191980" cy="6857990"/>
          </a:xfrm>
          <a:prstGeom prst="rect">
            <a:avLst/>
          </a:prstGeom>
        </p:spPr>
      </p:pic>
      <p:sp useBgFill="1">
        <p:nvSpPr>
          <p:cNvPr id="11" name="Freeform: Shape 10">
            <a:extLst>
              <a:ext uri="{FF2B5EF4-FFF2-40B4-BE49-F238E27FC236}">
                <a16:creationId xmlns:a16="http://schemas.microsoft.com/office/drawing/2014/main" id="{8202C37C-3123-4850-965F-F823CD438B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4441" y="3562564"/>
            <a:ext cx="6007383" cy="2746580"/>
          </a:xfrm>
          <a:custGeom>
            <a:avLst/>
            <a:gdLst>
              <a:gd name="connsiteX0" fmla="*/ 7360262 w 8491753"/>
              <a:gd name="connsiteY0" fmla="*/ 0 h 3882436"/>
              <a:gd name="connsiteX1" fmla="*/ 7800623 w 8491753"/>
              <a:gd name="connsiteY1" fmla="*/ 266118 h 3882436"/>
              <a:gd name="connsiteX2" fmla="*/ 8418395 w 8491753"/>
              <a:gd name="connsiteY2" fmla="*/ 817361 h 3882436"/>
              <a:gd name="connsiteX3" fmla="*/ 8469084 w 8491753"/>
              <a:gd name="connsiteY3" fmla="*/ 2062410 h 3882436"/>
              <a:gd name="connsiteX4" fmla="*/ 7993875 w 8491753"/>
              <a:gd name="connsiteY4" fmla="*/ 3538728 h 3882436"/>
              <a:gd name="connsiteX5" fmla="*/ 7486985 w 8491753"/>
              <a:gd name="connsiteY5" fmla="*/ 3877711 h 3882436"/>
              <a:gd name="connsiteX6" fmla="*/ 4198536 w 8491753"/>
              <a:gd name="connsiteY6" fmla="*/ 3808014 h 3882436"/>
              <a:gd name="connsiteX7" fmla="*/ 1942874 w 8491753"/>
              <a:gd name="connsiteY7" fmla="*/ 3259939 h 3882436"/>
              <a:gd name="connsiteX8" fmla="*/ 2291361 w 8491753"/>
              <a:gd name="connsiteY8" fmla="*/ 3193410 h 3882436"/>
              <a:gd name="connsiteX9" fmla="*/ 1451824 w 8491753"/>
              <a:gd name="connsiteY9" fmla="*/ 3047678 h 3882436"/>
              <a:gd name="connsiteX10" fmla="*/ 1499345 w 8491753"/>
              <a:gd name="connsiteY10" fmla="*/ 3028670 h 3882436"/>
              <a:gd name="connsiteX11" fmla="*/ 1407471 w 8491753"/>
              <a:gd name="connsiteY11" fmla="*/ 2952636 h 3882436"/>
              <a:gd name="connsiteX12" fmla="*/ 1030471 w 8491753"/>
              <a:gd name="connsiteY12" fmla="*/ 2832250 h 3882436"/>
              <a:gd name="connsiteX13" fmla="*/ 1499345 w 8491753"/>
              <a:gd name="connsiteY13" fmla="*/ 2629494 h 3882436"/>
              <a:gd name="connsiteX14" fmla="*/ 970279 w 8491753"/>
              <a:gd name="connsiteY14" fmla="*/ 2353873 h 3882436"/>
              <a:gd name="connsiteX15" fmla="*/ 700993 w 8491753"/>
              <a:gd name="connsiteY15" fmla="*/ 2287343 h 3882436"/>
              <a:gd name="connsiteX16" fmla="*/ 1588051 w 8491753"/>
              <a:gd name="connsiteY16" fmla="*/ 1942023 h 3882436"/>
              <a:gd name="connsiteX17" fmla="*/ 149751 w 8491753"/>
              <a:gd name="connsiteY17" fmla="*/ 1770949 h 3882436"/>
              <a:gd name="connsiteX18" fmla="*/ 266969 w 8491753"/>
              <a:gd name="connsiteY18" fmla="*/ 1701251 h 3882436"/>
              <a:gd name="connsiteX19" fmla="*/ 1160362 w 8491753"/>
              <a:gd name="connsiteY19" fmla="*/ 1720259 h 3882436"/>
              <a:gd name="connsiteX20" fmla="*/ 1309262 w 8491753"/>
              <a:gd name="connsiteY20" fmla="*/ 1666403 h 3882436"/>
              <a:gd name="connsiteX21" fmla="*/ 1160362 w 8491753"/>
              <a:gd name="connsiteY21" fmla="*/ 1580864 h 3882436"/>
              <a:gd name="connsiteX22" fmla="*/ 580607 w 8491753"/>
              <a:gd name="connsiteY22" fmla="*/ 1517503 h 3882436"/>
              <a:gd name="connsiteX23" fmla="*/ 428540 w 8491753"/>
              <a:gd name="connsiteY23" fmla="*/ 1374940 h 3882436"/>
              <a:gd name="connsiteX24" fmla="*/ 171927 w 8491753"/>
              <a:gd name="connsiteY24" fmla="*/ 1210201 h 3882436"/>
              <a:gd name="connsiteX25" fmla="*/ 349338 w 8491753"/>
              <a:gd name="connsiteY25" fmla="*/ 1073974 h 3882436"/>
              <a:gd name="connsiteX26" fmla="*/ 61044 w 8491753"/>
              <a:gd name="connsiteY26" fmla="*/ 871218 h 3882436"/>
              <a:gd name="connsiteX27" fmla="*/ 143414 w 8491753"/>
              <a:gd name="connsiteY27" fmla="*/ 605101 h 3882436"/>
              <a:gd name="connsiteX28" fmla="*/ 628128 w 8491753"/>
              <a:gd name="connsiteY28" fmla="*/ 541739 h 3882436"/>
              <a:gd name="connsiteX29" fmla="*/ 1277580 w 8491753"/>
              <a:gd name="connsiteY29" fmla="*/ 449865 h 3882436"/>
              <a:gd name="connsiteX30" fmla="*/ 1930202 w 8491753"/>
              <a:gd name="connsiteY30" fmla="*/ 370664 h 3882436"/>
              <a:gd name="connsiteX31" fmla="*/ 2582822 w 8491753"/>
              <a:gd name="connsiteY31" fmla="*/ 370664 h 3882436"/>
              <a:gd name="connsiteX32" fmla="*/ 2769739 w 8491753"/>
              <a:gd name="connsiteY32" fmla="*/ 377000 h 3882436"/>
              <a:gd name="connsiteX33" fmla="*/ 2772907 w 8491753"/>
              <a:gd name="connsiteY33" fmla="*/ 377000 h 3882436"/>
              <a:gd name="connsiteX34" fmla="*/ 3583931 w 8491753"/>
              <a:gd name="connsiteY34" fmla="*/ 405513 h 3882436"/>
              <a:gd name="connsiteX35" fmla="*/ 3884897 w 8491753"/>
              <a:gd name="connsiteY35" fmla="*/ 408681 h 3882436"/>
              <a:gd name="connsiteX36" fmla="*/ 4537518 w 8491753"/>
              <a:gd name="connsiteY36" fmla="*/ 411848 h 3882436"/>
              <a:gd name="connsiteX37" fmla="*/ 5186971 w 8491753"/>
              <a:gd name="connsiteY37" fmla="*/ 399176 h 3882436"/>
              <a:gd name="connsiteX38" fmla="*/ 5845928 w 8491753"/>
              <a:gd name="connsiteY38" fmla="*/ 361159 h 3882436"/>
              <a:gd name="connsiteX39" fmla="*/ 6495381 w 8491753"/>
              <a:gd name="connsiteY39" fmla="*/ 310470 h 3882436"/>
              <a:gd name="connsiteX40" fmla="*/ 6910398 w 8491753"/>
              <a:gd name="connsiteY40" fmla="*/ 196420 h 3882436"/>
              <a:gd name="connsiteX41" fmla="*/ 7360262 w 8491753"/>
              <a:gd name="connsiteY41" fmla="*/ 0 h 3882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8491753" h="3882436">
                <a:moveTo>
                  <a:pt x="7360262" y="0"/>
                </a:moveTo>
                <a:cubicBezTo>
                  <a:pt x="7477481" y="142563"/>
                  <a:pt x="7651725" y="183748"/>
                  <a:pt x="7800623" y="266118"/>
                </a:cubicBezTo>
                <a:cubicBezTo>
                  <a:pt x="7946354" y="329479"/>
                  <a:pt x="8361371" y="696974"/>
                  <a:pt x="8418395" y="817361"/>
                </a:cubicBezTo>
                <a:cubicBezTo>
                  <a:pt x="8519774" y="1026453"/>
                  <a:pt x="8494429" y="1793125"/>
                  <a:pt x="8469084" y="2062410"/>
                </a:cubicBezTo>
                <a:cubicBezTo>
                  <a:pt x="8374043" y="2734040"/>
                  <a:pt x="8025556" y="3507048"/>
                  <a:pt x="7993875" y="3538728"/>
                </a:cubicBezTo>
                <a:cubicBezTo>
                  <a:pt x="7892497" y="3516552"/>
                  <a:pt x="7661229" y="3865039"/>
                  <a:pt x="7486985" y="3877711"/>
                </a:cubicBezTo>
                <a:cubicBezTo>
                  <a:pt x="7303237" y="3890384"/>
                  <a:pt x="4604047" y="3880880"/>
                  <a:pt x="4198536" y="3808014"/>
                </a:cubicBezTo>
                <a:cubicBezTo>
                  <a:pt x="1993563" y="3405670"/>
                  <a:pt x="1942874" y="3259939"/>
                  <a:pt x="1942874" y="3259939"/>
                </a:cubicBezTo>
                <a:cubicBezTo>
                  <a:pt x="1942874" y="3259939"/>
                  <a:pt x="2177311" y="3231426"/>
                  <a:pt x="2291361" y="3193410"/>
                </a:cubicBezTo>
                <a:cubicBezTo>
                  <a:pt x="2126622" y="3190241"/>
                  <a:pt x="1477169" y="3069855"/>
                  <a:pt x="1451824" y="3047678"/>
                </a:cubicBezTo>
                <a:cubicBezTo>
                  <a:pt x="1464497" y="3041343"/>
                  <a:pt x="1483505" y="3035006"/>
                  <a:pt x="1499345" y="3028670"/>
                </a:cubicBezTo>
                <a:cubicBezTo>
                  <a:pt x="1464497" y="3009662"/>
                  <a:pt x="1435984" y="2987486"/>
                  <a:pt x="1407471" y="2952636"/>
                </a:cubicBezTo>
                <a:cubicBezTo>
                  <a:pt x="1315597" y="2835418"/>
                  <a:pt x="1160362" y="2876603"/>
                  <a:pt x="1030471" y="2832250"/>
                </a:cubicBezTo>
                <a:cubicBezTo>
                  <a:pt x="1112841" y="2585141"/>
                  <a:pt x="1331438" y="2677015"/>
                  <a:pt x="1499345" y="2629494"/>
                </a:cubicBezTo>
                <a:cubicBezTo>
                  <a:pt x="1058984" y="2483763"/>
                  <a:pt x="1144523" y="2407729"/>
                  <a:pt x="970279" y="2353873"/>
                </a:cubicBezTo>
                <a:cubicBezTo>
                  <a:pt x="751682" y="2287343"/>
                  <a:pt x="700993" y="2287343"/>
                  <a:pt x="700993" y="2287343"/>
                </a:cubicBezTo>
                <a:cubicBezTo>
                  <a:pt x="957606" y="2084587"/>
                  <a:pt x="1264908" y="2303184"/>
                  <a:pt x="1588051" y="1942023"/>
                </a:cubicBezTo>
                <a:cubicBezTo>
                  <a:pt x="1277580" y="1891335"/>
                  <a:pt x="349338" y="1865990"/>
                  <a:pt x="149751" y="1770949"/>
                </a:cubicBezTo>
                <a:cubicBezTo>
                  <a:pt x="225784" y="1805797"/>
                  <a:pt x="232120" y="1701251"/>
                  <a:pt x="266969" y="1701251"/>
                </a:cubicBezTo>
                <a:cubicBezTo>
                  <a:pt x="561599" y="1698083"/>
                  <a:pt x="862565" y="1758277"/>
                  <a:pt x="1160362" y="1720259"/>
                </a:cubicBezTo>
                <a:cubicBezTo>
                  <a:pt x="1214219" y="1717092"/>
                  <a:pt x="1299758" y="1745604"/>
                  <a:pt x="1309262" y="1666403"/>
                </a:cubicBezTo>
                <a:cubicBezTo>
                  <a:pt x="1318765" y="1568192"/>
                  <a:pt x="1207884" y="1590368"/>
                  <a:pt x="1160362" y="1580864"/>
                </a:cubicBezTo>
                <a:cubicBezTo>
                  <a:pt x="967110" y="1549184"/>
                  <a:pt x="777027" y="1536512"/>
                  <a:pt x="580607" y="1517503"/>
                </a:cubicBezTo>
                <a:cubicBezTo>
                  <a:pt x="498238" y="1507999"/>
                  <a:pt x="396860" y="1527007"/>
                  <a:pt x="428540" y="1374940"/>
                </a:cubicBezTo>
                <a:cubicBezTo>
                  <a:pt x="403195" y="1229209"/>
                  <a:pt x="251129" y="1279898"/>
                  <a:pt x="171927" y="1210201"/>
                </a:cubicBezTo>
                <a:cubicBezTo>
                  <a:pt x="209944" y="1127831"/>
                  <a:pt x="317658" y="1184857"/>
                  <a:pt x="349338" y="1073974"/>
                </a:cubicBezTo>
                <a:cubicBezTo>
                  <a:pt x="197271" y="1108823"/>
                  <a:pt x="213112" y="868050"/>
                  <a:pt x="61044" y="871218"/>
                </a:cubicBezTo>
                <a:cubicBezTo>
                  <a:pt x="-65678" y="728655"/>
                  <a:pt x="26196" y="658957"/>
                  <a:pt x="143414" y="605101"/>
                </a:cubicBezTo>
                <a:cubicBezTo>
                  <a:pt x="295481" y="538572"/>
                  <a:pt x="463388" y="554411"/>
                  <a:pt x="628128" y="541739"/>
                </a:cubicBezTo>
                <a:cubicBezTo>
                  <a:pt x="846725" y="513227"/>
                  <a:pt x="1055817" y="446698"/>
                  <a:pt x="1277580" y="449865"/>
                </a:cubicBezTo>
                <a:cubicBezTo>
                  <a:pt x="1486673" y="383336"/>
                  <a:pt x="1717941" y="456201"/>
                  <a:pt x="1930202" y="370664"/>
                </a:cubicBezTo>
                <a:cubicBezTo>
                  <a:pt x="2145630" y="370664"/>
                  <a:pt x="2364226" y="370664"/>
                  <a:pt x="2582822" y="370664"/>
                </a:cubicBezTo>
                <a:cubicBezTo>
                  <a:pt x="2646185" y="373831"/>
                  <a:pt x="2706377" y="373831"/>
                  <a:pt x="2769739" y="377000"/>
                </a:cubicBezTo>
                <a:cubicBezTo>
                  <a:pt x="2769739" y="377000"/>
                  <a:pt x="2772907" y="377000"/>
                  <a:pt x="2772907" y="377000"/>
                </a:cubicBezTo>
                <a:cubicBezTo>
                  <a:pt x="3045361" y="386504"/>
                  <a:pt x="3314646" y="392840"/>
                  <a:pt x="3583931" y="405513"/>
                </a:cubicBezTo>
                <a:cubicBezTo>
                  <a:pt x="3685309" y="405513"/>
                  <a:pt x="3783519" y="408681"/>
                  <a:pt x="3884897" y="408681"/>
                </a:cubicBezTo>
                <a:cubicBezTo>
                  <a:pt x="4100325" y="424520"/>
                  <a:pt x="4318922" y="434025"/>
                  <a:pt x="4537518" y="411848"/>
                </a:cubicBezTo>
                <a:cubicBezTo>
                  <a:pt x="4756115" y="430857"/>
                  <a:pt x="4968375" y="418185"/>
                  <a:pt x="5186971" y="399176"/>
                </a:cubicBezTo>
                <a:cubicBezTo>
                  <a:pt x="5408735" y="421353"/>
                  <a:pt x="5627332" y="389672"/>
                  <a:pt x="5845928" y="361159"/>
                </a:cubicBezTo>
                <a:cubicBezTo>
                  <a:pt x="6064526" y="373831"/>
                  <a:pt x="6283122" y="373831"/>
                  <a:pt x="6495381" y="310470"/>
                </a:cubicBezTo>
                <a:cubicBezTo>
                  <a:pt x="6656953" y="380168"/>
                  <a:pt x="6736155" y="152067"/>
                  <a:pt x="6910398" y="196420"/>
                </a:cubicBezTo>
                <a:cubicBezTo>
                  <a:pt x="7084641" y="243941"/>
                  <a:pt x="7208196" y="63361"/>
                  <a:pt x="736026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標題 1"/>
          <p:cNvSpPr>
            <a:spLocks noGrp="1"/>
          </p:cNvSpPr>
          <p:nvPr>
            <p:ph type="ctrTitle"/>
          </p:nvPr>
        </p:nvSpPr>
        <p:spPr>
          <a:xfrm>
            <a:off x="6892410" y="4169113"/>
            <a:ext cx="4054890" cy="1000067"/>
          </a:xfrm>
        </p:spPr>
        <p:txBody>
          <a:bodyPr anchor="b">
            <a:normAutofit/>
          </a:bodyPr>
          <a:lstStyle/>
          <a:p>
            <a:pPr algn="ctr"/>
            <a:r>
              <a:rPr lang="zh-TW" altLang="en-US" sz="3200">
                <a:ea typeface="新細明體"/>
                <a:cs typeface="Calibri Light"/>
              </a:rPr>
              <a:t>我的寒假生活</a:t>
            </a:r>
          </a:p>
        </p:txBody>
      </p:sp>
      <p:sp>
        <p:nvSpPr>
          <p:cNvPr id="3" name="副標題 2"/>
          <p:cNvSpPr>
            <a:spLocks noGrp="1"/>
          </p:cNvSpPr>
          <p:nvPr>
            <p:ph type="subTitle" idx="1"/>
          </p:nvPr>
        </p:nvSpPr>
        <p:spPr>
          <a:xfrm>
            <a:off x="7261323" y="5225936"/>
            <a:ext cx="3317064" cy="646785"/>
          </a:xfrm>
        </p:spPr>
        <p:txBody>
          <a:bodyPr vert="horz" lIns="91440" tIns="45720" rIns="91440" bIns="45720" rtlCol="0" anchor="t">
            <a:normAutofit/>
          </a:bodyPr>
          <a:lstStyle/>
          <a:p>
            <a:pPr algn="ctr"/>
            <a:endParaRPr lang="zh-TW" altLang="en-US" sz="2000"/>
          </a:p>
          <a:p>
            <a:pPr algn="ctr"/>
            <a:endParaRPr lang="zh-TW" altLang="en-US" sz="2000" dirty="0"/>
          </a:p>
        </p:txBody>
      </p:sp>
    </p:spTree>
    <p:extLst>
      <p:ext uri="{BB962C8B-B14F-4D97-AF65-F5344CB8AC3E}">
        <p14:creationId xmlns:p14="http://schemas.microsoft.com/office/powerpoint/2010/main" val="259212994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3B8BB1"/>
          </a:solidFill>
          <a:ln w="32707" cap="flat">
            <a:noFill/>
            <a:prstDash val="solid"/>
            <a:miter/>
          </a:ln>
        </p:spPr>
        <p:txBody>
          <a:bodyPr rtlCol="0" anchor="ctr"/>
          <a:lstStyle/>
          <a:p>
            <a:endParaRPr lang="en-US" dirty="0"/>
          </a:p>
        </p:txBody>
      </p:sp>
      <p:sp>
        <p:nvSpPr>
          <p:cNvPr id="2" name="標題 1">
            <a:extLst>
              <a:ext uri="{FF2B5EF4-FFF2-40B4-BE49-F238E27FC236}">
                <a16:creationId xmlns:a16="http://schemas.microsoft.com/office/drawing/2014/main" id="{44E198AE-6A9B-4463-9454-E62DA8B92379}"/>
              </a:ext>
            </a:extLst>
          </p:cNvPr>
          <p:cNvSpPr>
            <a:spLocks noGrp="1"/>
          </p:cNvSpPr>
          <p:nvPr>
            <p:ph type="title"/>
          </p:nvPr>
        </p:nvSpPr>
        <p:spPr>
          <a:xfrm>
            <a:off x="838200" y="713312"/>
            <a:ext cx="3461084" cy="5431376"/>
          </a:xfrm>
        </p:spPr>
        <p:txBody>
          <a:bodyPr>
            <a:normAutofit/>
          </a:bodyPr>
          <a:lstStyle/>
          <a:p>
            <a:r>
              <a:rPr lang="zh-TW" altLang="en-US" sz="1300">
                <a:solidFill>
                  <a:srgbClr val="FFFFFF"/>
                </a:solidFill>
              </a:rPr>
              <a:t>                                                                               </a:t>
            </a:r>
          </a:p>
        </p:txBody>
      </p:sp>
      <p:sp>
        <p:nvSpPr>
          <p:cNvPr id="3" name="內容版面配置區 2">
            <a:extLst>
              <a:ext uri="{FF2B5EF4-FFF2-40B4-BE49-F238E27FC236}">
                <a16:creationId xmlns:a16="http://schemas.microsoft.com/office/drawing/2014/main" id="{05CBA0DA-BF4A-4D20-8811-9171719BB360}"/>
              </a:ext>
            </a:extLst>
          </p:cNvPr>
          <p:cNvSpPr>
            <a:spLocks noGrp="1"/>
          </p:cNvSpPr>
          <p:nvPr>
            <p:ph idx="1"/>
          </p:nvPr>
        </p:nvSpPr>
        <p:spPr>
          <a:xfrm>
            <a:off x="832184" y="713313"/>
            <a:ext cx="10441404" cy="5431376"/>
          </a:xfrm>
        </p:spPr>
        <p:txBody>
          <a:bodyPr vert="horz" lIns="91440" tIns="45720" rIns="91440" bIns="45720" rtlCol="0" anchor="ctr">
            <a:normAutofit/>
          </a:bodyPr>
          <a:lstStyle/>
          <a:p>
            <a:r>
              <a:rPr lang="zh-TW" altLang="en-US" sz="3200">
                <a:solidFill>
                  <a:srgbClr val="000000"/>
                </a:solidFill>
              </a:rPr>
              <a:t>寒假的某一天，安親班老師帶我們去大台北都會公園玩，我們去 玩了幾分鐘過後，老師叫我們到樹下休息一下，我們一邊玩牌一邊野餐，之後老師叫我們起身，要去別的地方，走著走著發現前面有垃圾桶，因此走到前面時就順便丟了垃圾，再丟進去的時候，覺得垃圾變得有有點重量，那時我原本想打開看裡面有甚麼，可是還是覺得算了。</a:t>
            </a:r>
          </a:p>
        </p:txBody>
      </p:sp>
    </p:spTree>
    <p:extLst>
      <p:ext uri="{BB962C8B-B14F-4D97-AF65-F5344CB8AC3E}">
        <p14:creationId xmlns:p14="http://schemas.microsoft.com/office/powerpoint/2010/main" val="4096791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8">
            <a:extLst>
              <a:ext uri="{FF2B5EF4-FFF2-40B4-BE49-F238E27FC236}">
                <a16:creationId xmlns:a16="http://schemas.microsoft.com/office/drawing/2014/main" id="{85F55C16-BC21-49EF-A4FF-C3155BB93BD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標題 1">
            <a:extLst>
              <a:ext uri="{FF2B5EF4-FFF2-40B4-BE49-F238E27FC236}">
                <a16:creationId xmlns:a16="http://schemas.microsoft.com/office/drawing/2014/main" id="{6038F20C-CFA1-4D9A-AD11-48190E5A292E}"/>
              </a:ext>
            </a:extLst>
          </p:cNvPr>
          <p:cNvSpPr>
            <a:spLocks noGrp="1"/>
          </p:cNvSpPr>
          <p:nvPr>
            <p:ph type="title"/>
          </p:nvPr>
        </p:nvSpPr>
        <p:spPr>
          <a:xfrm>
            <a:off x="6513788" y="365125"/>
            <a:ext cx="4840010" cy="1952744"/>
          </a:xfrm>
        </p:spPr>
        <p:txBody>
          <a:bodyPr>
            <a:normAutofit/>
          </a:bodyPr>
          <a:lstStyle/>
          <a:p>
            <a:r>
              <a:rPr lang="zh-TW" altLang="en-US" dirty="0"/>
              <a:t> </a:t>
            </a:r>
            <a:br>
              <a:rPr lang="zh-TW" altLang="en-US" dirty="0"/>
            </a:br>
            <a:endParaRPr lang="zh-TW" altLang="en-US"/>
          </a:p>
        </p:txBody>
      </p:sp>
      <p:sp>
        <p:nvSpPr>
          <p:cNvPr id="10" name="Freeform: Shape 10">
            <a:extLst>
              <a:ext uri="{FF2B5EF4-FFF2-40B4-BE49-F238E27FC236}">
                <a16:creationId xmlns:a16="http://schemas.microsoft.com/office/drawing/2014/main" id="{0C5F069E-AFE6-4825-8945-46F2918A501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6116569" cy="6858000"/>
          </a:xfrm>
          <a:custGeom>
            <a:avLst/>
            <a:gdLst>
              <a:gd name="connsiteX0" fmla="*/ 0 w 6116569"/>
              <a:gd name="connsiteY0" fmla="*/ 0 h 6879321"/>
              <a:gd name="connsiteX1" fmla="*/ 2935851 w 6116569"/>
              <a:gd name="connsiteY1" fmla="*/ 0 h 6879321"/>
              <a:gd name="connsiteX2" fmla="*/ 3238280 w 6116569"/>
              <a:gd name="connsiteY2" fmla="*/ 31980 h 6879321"/>
              <a:gd name="connsiteX3" fmla="*/ 3660541 w 6116569"/>
              <a:gd name="connsiteY3" fmla="*/ 550772 h 6879321"/>
              <a:gd name="connsiteX4" fmla="*/ 3808902 w 6116569"/>
              <a:gd name="connsiteY4" fmla="*/ 589860 h 6879321"/>
              <a:gd name="connsiteX5" fmla="*/ 4413762 w 6116569"/>
              <a:gd name="connsiteY5" fmla="*/ 625393 h 6879321"/>
              <a:gd name="connsiteX6" fmla="*/ 4567830 w 6116569"/>
              <a:gd name="connsiteY6" fmla="*/ 721333 h 6879321"/>
              <a:gd name="connsiteX7" fmla="*/ 4171247 w 6116569"/>
              <a:gd name="connsiteY7" fmla="*/ 792401 h 6879321"/>
              <a:gd name="connsiteX8" fmla="*/ 4376671 w 6116569"/>
              <a:gd name="connsiteY8" fmla="*/ 842148 h 6879321"/>
              <a:gd name="connsiteX9" fmla="*/ 4527887 w 6116569"/>
              <a:gd name="connsiteY9" fmla="*/ 813722 h 6879321"/>
              <a:gd name="connsiteX10" fmla="*/ 4633452 w 6116569"/>
              <a:gd name="connsiteY10" fmla="*/ 799508 h 6879321"/>
              <a:gd name="connsiteX11" fmla="*/ 4947293 w 6116569"/>
              <a:gd name="connsiteY11" fmla="*/ 870576 h 6879321"/>
              <a:gd name="connsiteX12" fmla="*/ 5263988 w 6116569"/>
              <a:gd name="connsiteY12" fmla="*/ 820828 h 6879321"/>
              <a:gd name="connsiteX13" fmla="*/ 5249723 w 6116569"/>
              <a:gd name="connsiteY13" fmla="*/ 895449 h 6879321"/>
              <a:gd name="connsiteX14" fmla="*/ 4744723 w 6116569"/>
              <a:gd name="connsiteY14" fmla="*/ 1197485 h 6879321"/>
              <a:gd name="connsiteX15" fmla="*/ 4767548 w 6116569"/>
              <a:gd name="connsiteY15" fmla="*/ 1346727 h 6879321"/>
              <a:gd name="connsiteX16" fmla="*/ 4539299 w 6116569"/>
              <a:gd name="connsiteY16" fmla="*/ 1421348 h 6879321"/>
              <a:gd name="connsiteX17" fmla="*/ 4607773 w 6116569"/>
              <a:gd name="connsiteY17" fmla="*/ 1485309 h 6879321"/>
              <a:gd name="connsiteX18" fmla="*/ 4579242 w 6116569"/>
              <a:gd name="connsiteY18" fmla="*/ 1535055 h 6879321"/>
              <a:gd name="connsiteX19" fmla="*/ 5278255 w 6116569"/>
              <a:gd name="connsiteY19" fmla="*/ 1609676 h 6879321"/>
              <a:gd name="connsiteX20" fmla="*/ 5771843 w 6116569"/>
              <a:gd name="connsiteY20" fmla="*/ 1630997 h 6879321"/>
              <a:gd name="connsiteX21" fmla="*/ 6105656 w 6116569"/>
              <a:gd name="connsiteY21" fmla="*/ 1748257 h 6879321"/>
              <a:gd name="connsiteX22" fmla="*/ 5691955 w 6116569"/>
              <a:gd name="connsiteY22" fmla="*/ 2167555 h 6879321"/>
              <a:gd name="connsiteX23" fmla="*/ 5475118 w 6116569"/>
              <a:gd name="connsiteY23" fmla="*/ 2348776 h 6879321"/>
              <a:gd name="connsiteX24" fmla="*/ 5826051 w 6116569"/>
              <a:gd name="connsiteY24" fmla="*/ 2291922 h 6879321"/>
              <a:gd name="connsiteX25" fmla="*/ 5552153 w 6116569"/>
              <a:gd name="connsiteY25" fmla="*/ 2597513 h 6879321"/>
              <a:gd name="connsiteX26" fmla="*/ 5603508 w 6116569"/>
              <a:gd name="connsiteY26" fmla="*/ 2647260 h 6879321"/>
              <a:gd name="connsiteX27" fmla="*/ 5700515 w 6116569"/>
              <a:gd name="connsiteY27" fmla="*/ 2679240 h 6879321"/>
              <a:gd name="connsiteX28" fmla="*/ 5246870 w 6116569"/>
              <a:gd name="connsiteY28" fmla="*/ 2888889 h 6879321"/>
              <a:gd name="connsiteX29" fmla="*/ 4836022 w 6116569"/>
              <a:gd name="connsiteY29" fmla="*/ 3169605 h 6879321"/>
              <a:gd name="connsiteX30" fmla="*/ 4736163 w 6116569"/>
              <a:gd name="connsiteY30" fmla="*/ 3233565 h 6879321"/>
              <a:gd name="connsiteX31" fmla="*/ 4853141 w 6116569"/>
              <a:gd name="connsiteY31" fmla="*/ 3233565 h 6879321"/>
              <a:gd name="connsiteX32" fmla="*/ 4944440 w 6116569"/>
              <a:gd name="connsiteY32" fmla="*/ 3226459 h 6879321"/>
              <a:gd name="connsiteX33" fmla="*/ 5109921 w 6116569"/>
              <a:gd name="connsiteY33" fmla="*/ 3283313 h 6879321"/>
              <a:gd name="connsiteX34" fmla="*/ 5694809 w 6116569"/>
              <a:gd name="connsiteY34" fmla="*/ 3141178 h 6879321"/>
              <a:gd name="connsiteX35" fmla="*/ 5566419 w 6116569"/>
              <a:gd name="connsiteY35" fmla="*/ 3301079 h 6879321"/>
              <a:gd name="connsiteX36" fmla="*/ 5415203 w 6116569"/>
              <a:gd name="connsiteY36" fmla="*/ 3397020 h 6879321"/>
              <a:gd name="connsiteX37" fmla="*/ 5612068 w 6116569"/>
              <a:gd name="connsiteY37" fmla="*/ 3432554 h 6879321"/>
              <a:gd name="connsiteX38" fmla="*/ 5206927 w 6116569"/>
              <a:gd name="connsiteY38" fmla="*/ 3599562 h 6879321"/>
              <a:gd name="connsiteX39" fmla="*/ 5301079 w 6116569"/>
              <a:gd name="connsiteY39" fmla="*/ 3723930 h 6879321"/>
              <a:gd name="connsiteX40" fmla="*/ 4507915 w 6116569"/>
              <a:gd name="connsiteY40" fmla="*/ 4306683 h 6879321"/>
              <a:gd name="connsiteX41" fmla="*/ 3982942 w 6116569"/>
              <a:gd name="connsiteY41" fmla="*/ 4587399 h 6879321"/>
              <a:gd name="connsiteX42" fmla="*/ 4185513 w 6116569"/>
              <a:gd name="connsiteY42" fmla="*/ 4541205 h 6879321"/>
              <a:gd name="connsiteX43" fmla="*/ 5212633 w 6116569"/>
              <a:gd name="connsiteY43" fmla="*/ 4455924 h 6879321"/>
              <a:gd name="connsiteX44" fmla="*/ 5312492 w 6116569"/>
              <a:gd name="connsiteY44" fmla="*/ 4473691 h 6879321"/>
              <a:gd name="connsiteX45" fmla="*/ 4596361 w 6116569"/>
              <a:gd name="connsiteY45" fmla="*/ 4818368 h 6879321"/>
              <a:gd name="connsiteX46" fmla="*/ 4873113 w 6116569"/>
              <a:gd name="connsiteY46" fmla="*/ 4885882 h 6879321"/>
              <a:gd name="connsiteX47" fmla="*/ 4935881 w 6116569"/>
              <a:gd name="connsiteY47" fmla="*/ 4914309 h 6879321"/>
              <a:gd name="connsiteX48" fmla="*/ 4873113 w 6116569"/>
              <a:gd name="connsiteY48" fmla="*/ 5003143 h 6879321"/>
              <a:gd name="connsiteX49" fmla="*/ 4721898 w 6116569"/>
              <a:gd name="connsiteY49" fmla="*/ 5095530 h 6879321"/>
              <a:gd name="connsiteX50" fmla="*/ 5132745 w 6116569"/>
              <a:gd name="connsiteY50" fmla="*/ 4949842 h 6879321"/>
              <a:gd name="connsiteX51" fmla="*/ 5101362 w 6116569"/>
              <a:gd name="connsiteY51" fmla="*/ 5081317 h 6879321"/>
              <a:gd name="connsiteX52" fmla="*/ 5138452 w 6116569"/>
              <a:gd name="connsiteY52" fmla="*/ 5198578 h 6879321"/>
              <a:gd name="connsiteX53" fmla="*/ 4904497 w 6116569"/>
              <a:gd name="connsiteY53" fmla="*/ 5362033 h 6879321"/>
              <a:gd name="connsiteX54" fmla="*/ 4579242 w 6116569"/>
              <a:gd name="connsiteY54" fmla="*/ 5674729 h 6879321"/>
              <a:gd name="connsiteX55" fmla="*/ 4253988 w 6116569"/>
              <a:gd name="connsiteY55" fmla="*/ 5884379 h 6879321"/>
              <a:gd name="connsiteX56" fmla="*/ 3985795 w 6116569"/>
              <a:gd name="connsiteY56" fmla="*/ 6069153 h 6879321"/>
              <a:gd name="connsiteX57" fmla="*/ 4231163 w 6116569"/>
              <a:gd name="connsiteY57" fmla="*/ 6030066 h 6879321"/>
              <a:gd name="connsiteX58" fmla="*/ 3814609 w 6116569"/>
              <a:gd name="connsiteY58" fmla="*/ 6317889 h 6879321"/>
              <a:gd name="connsiteX59" fmla="*/ 3751840 w 6116569"/>
              <a:gd name="connsiteY59" fmla="*/ 6339209 h 6879321"/>
              <a:gd name="connsiteX60" fmla="*/ 3089919 w 6116569"/>
              <a:gd name="connsiteY60" fmla="*/ 6563071 h 6879321"/>
              <a:gd name="connsiteX61" fmla="*/ 2961529 w 6116569"/>
              <a:gd name="connsiteY61" fmla="*/ 6662566 h 6879321"/>
              <a:gd name="connsiteX62" fmla="*/ 3107038 w 6116569"/>
              <a:gd name="connsiteY62" fmla="*/ 6673226 h 6879321"/>
              <a:gd name="connsiteX63" fmla="*/ 3594919 w 6116569"/>
              <a:gd name="connsiteY63" fmla="*/ 6591499 h 6879321"/>
              <a:gd name="connsiteX64" fmla="*/ 3261106 w 6116569"/>
              <a:gd name="connsiteY64" fmla="*/ 6726527 h 6879321"/>
              <a:gd name="connsiteX65" fmla="*/ 3620597 w 6116569"/>
              <a:gd name="connsiteY65" fmla="*/ 6740740 h 6879321"/>
              <a:gd name="connsiteX66" fmla="*/ 3703337 w 6116569"/>
              <a:gd name="connsiteY66" fmla="*/ 6826020 h 6879321"/>
              <a:gd name="connsiteX67" fmla="*/ 3689072 w 6116569"/>
              <a:gd name="connsiteY67" fmla="*/ 6879321 h 6879321"/>
              <a:gd name="connsiteX68" fmla="*/ 0 w 6116569"/>
              <a:gd name="connsiteY68" fmla="*/ 6879321 h 6879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圖片 4" descr="一張含有 食物 的圖片&#10;&#10;描述是以非常高的可信度產生">
            <a:extLst>
              <a:ext uri="{FF2B5EF4-FFF2-40B4-BE49-F238E27FC236}">
                <a16:creationId xmlns:a16="http://schemas.microsoft.com/office/drawing/2014/main" id="{D24A6DB7-C3E9-47FF-804A-2BF9F4348439}"/>
              </a:ext>
            </a:extLst>
          </p:cNvPr>
          <p:cNvPicPr>
            <a:picLocks noChangeAspect="1"/>
          </p:cNvPicPr>
          <p:nvPr/>
        </p:nvPicPr>
        <p:blipFill>
          <a:blip r:embed="rId2"/>
          <a:stretch>
            <a:fillRect/>
          </a:stretch>
        </p:blipFill>
        <p:spPr>
          <a:xfrm>
            <a:off x="635150" y="983767"/>
            <a:ext cx="3127171" cy="5063885"/>
          </a:xfrm>
          <a:prstGeom prst="rect">
            <a:avLst/>
          </a:prstGeom>
        </p:spPr>
      </p:pic>
      <p:sp>
        <p:nvSpPr>
          <p:cNvPr id="3" name="內容版面配置區 2">
            <a:extLst>
              <a:ext uri="{FF2B5EF4-FFF2-40B4-BE49-F238E27FC236}">
                <a16:creationId xmlns:a16="http://schemas.microsoft.com/office/drawing/2014/main" id="{FEAEA51C-077C-46D7-B708-8EC5873A5AF5}"/>
              </a:ext>
            </a:extLst>
          </p:cNvPr>
          <p:cNvSpPr>
            <a:spLocks noGrp="1"/>
          </p:cNvSpPr>
          <p:nvPr>
            <p:ph idx="1"/>
          </p:nvPr>
        </p:nvSpPr>
        <p:spPr>
          <a:xfrm>
            <a:off x="5982393" y="1344231"/>
            <a:ext cx="5892773" cy="4932994"/>
          </a:xfrm>
        </p:spPr>
        <p:txBody>
          <a:bodyPr vert="horz" lIns="91440" tIns="45720" rIns="91440" bIns="45720" rtlCol="0" anchor="t">
            <a:noAutofit/>
          </a:bodyPr>
          <a:lstStyle/>
          <a:p>
            <a:r>
              <a:rPr lang="zh-TW" dirty="0">
                <a:ea typeface="+mn-lt"/>
                <a:cs typeface="+mn-lt"/>
              </a:rPr>
              <a:t>不知不覺，我們走到了橋下的跳蚤市場那，就在那時我要拿我的彩虹糖時，發現它不見了，之後我想起之所以那個垃圾為甚麼會這麼重的原因是因為我把它也一起丟到帶子裡面了，所以我就這樣把才剛吃幾顆的彩虹糖給丟</a:t>
            </a:r>
            <a:r>
              <a:rPr lang="zh-TW" dirty="0" smtClean="0">
                <a:ea typeface="+mn-lt"/>
                <a:cs typeface="+mn-lt"/>
              </a:rPr>
              <a:t>了</a:t>
            </a:r>
            <a:r>
              <a:rPr lang="zh-TW" altLang="en-US" dirty="0" smtClean="0">
                <a:ea typeface="+mn-lt"/>
                <a:cs typeface="+mn-lt"/>
              </a:rPr>
              <a:t>。</a:t>
            </a:r>
            <a:endParaRPr lang="zh-TW" dirty="0">
              <a:ea typeface="+mn-lt"/>
              <a:cs typeface="+mn-lt"/>
            </a:endParaRPr>
          </a:p>
          <a:p>
            <a:endParaRPr lang="zh-TW" altLang="en-US" sz="2000" dirty="0"/>
          </a:p>
        </p:txBody>
      </p:sp>
    </p:spTree>
    <p:extLst>
      <p:ext uri="{BB962C8B-B14F-4D97-AF65-F5344CB8AC3E}">
        <p14:creationId xmlns:p14="http://schemas.microsoft.com/office/powerpoint/2010/main" val="230728462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BrushVTI">
  <a:themeElements>
    <a:clrScheme name="AnalogousFromRegularSeed_2SEEDS">
      <a:dk1>
        <a:srgbClr val="000000"/>
      </a:dk1>
      <a:lt1>
        <a:srgbClr val="FFFFFF"/>
      </a:lt1>
      <a:dk2>
        <a:srgbClr val="243B41"/>
      </a:dk2>
      <a:lt2>
        <a:srgbClr val="E8E4E2"/>
      </a:lt2>
      <a:accent1>
        <a:srgbClr val="3B8BB1"/>
      </a:accent1>
      <a:accent2>
        <a:srgbClr val="46B3A9"/>
      </a:accent2>
      <a:accent3>
        <a:srgbClr val="4D6CC3"/>
      </a:accent3>
      <a:accent4>
        <a:srgbClr val="B13B42"/>
      </a:accent4>
      <a:accent5>
        <a:srgbClr val="C3774D"/>
      </a:accent5>
      <a:accent6>
        <a:srgbClr val="B1973B"/>
      </a:accent6>
      <a:hlink>
        <a:srgbClr val="C06B42"/>
      </a:hlink>
      <a:folHlink>
        <a:srgbClr val="828282"/>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339</TotalTime>
  <Words>92</Words>
  <Application>Microsoft Office PowerPoint</Application>
  <PresentationFormat>寬螢幕</PresentationFormat>
  <Paragraphs>5</Paragraphs>
  <Slides>3</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3</vt:i4>
      </vt:variant>
    </vt:vector>
  </HeadingPairs>
  <TitlesOfParts>
    <vt:vector size="9" baseType="lpstr">
      <vt:lpstr>新細明體</vt:lpstr>
      <vt:lpstr>Arial</vt:lpstr>
      <vt:lpstr>Calibri Light</vt:lpstr>
      <vt:lpstr>Century Gothic</vt:lpstr>
      <vt:lpstr>Elephant</vt:lpstr>
      <vt:lpstr>BrushVTI</vt:lpstr>
      <vt:lpstr>我的寒假生活</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291</cp:revision>
  <dcterms:created xsi:type="dcterms:W3CDTF">2020-02-26T13:13:18Z</dcterms:created>
  <dcterms:modified xsi:type="dcterms:W3CDTF">2020-03-02T09:19:15Z</dcterms:modified>
</cp:coreProperties>
</file>